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98" r:id="rId3"/>
    <p:sldId id="297" r:id="rId4"/>
    <p:sldId id="302" r:id="rId5"/>
    <p:sldId id="299" r:id="rId6"/>
    <p:sldId id="303" r:id="rId7"/>
    <p:sldId id="304" r:id="rId8"/>
    <p:sldId id="305" r:id="rId9"/>
    <p:sldId id="306" r:id="rId10"/>
    <p:sldId id="324" r:id="rId11"/>
    <p:sldId id="325" r:id="rId12"/>
    <p:sldId id="307" r:id="rId13"/>
    <p:sldId id="308" r:id="rId14"/>
    <p:sldId id="309"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296"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dridge, Alison (WSAC)" initials="EA(" lastIdx="1" clrIdx="0">
    <p:extLst/>
  </p:cmAuthor>
  <p:cmAuthor id="2" name="Ahlstrom, Beth (WSAC)" initials="A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70160" autoAdjust="0"/>
  </p:normalViewPr>
  <p:slideViewPr>
    <p:cSldViewPr snapToGrid="0">
      <p:cViewPr>
        <p:scale>
          <a:sx n="68" d="100"/>
          <a:sy n="68" d="100"/>
        </p:scale>
        <p:origin x="-738" y="1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E953F-2A88-4B9E-8592-E5478CAF587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D4BF2D5C-941F-415D-8E8E-E110443573D1}">
      <dgm:prSet phldrT="[Text]"/>
      <dgm:spPr/>
      <dgm:t>
        <a:bodyPr/>
        <a:lstStyle/>
        <a:p>
          <a:r>
            <a:rPr lang="en-US" dirty="0" smtClean="0"/>
            <a:t>Scholarship Overview</a:t>
          </a:r>
          <a:endParaRPr lang="en-US" dirty="0"/>
        </a:p>
      </dgm:t>
    </dgm:pt>
    <dgm:pt modelId="{4F3E2AC7-96CD-461E-8EB6-272FCC18016C}" type="parTrans" cxnId="{E1CB1461-D732-4625-B980-529C872BBC48}">
      <dgm:prSet/>
      <dgm:spPr/>
      <dgm:t>
        <a:bodyPr/>
        <a:lstStyle/>
        <a:p>
          <a:endParaRPr lang="en-US"/>
        </a:p>
      </dgm:t>
    </dgm:pt>
    <dgm:pt modelId="{5A47FB24-957C-429A-AE3A-5232E562F610}" type="sibTrans" cxnId="{E1CB1461-D732-4625-B980-529C872BBC48}">
      <dgm:prSet/>
      <dgm:spPr/>
      <dgm:t>
        <a:bodyPr/>
        <a:lstStyle/>
        <a:p>
          <a:endParaRPr lang="en-US"/>
        </a:p>
      </dgm:t>
    </dgm:pt>
    <dgm:pt modelId="{A7F97B32-00B1-4AB0-B8EC-EB06A47DD3CB}">
      <dgm:prSet phldrT="[Text]"/>
      <dgm:spPr/>
      <dgm:t>
        <a:bodyPr/>
        <a:lstStyle/>
        <a:p>
          <a:r>
            <a:rPr lang="en-US" dirty="0" smtClean="0"/>
            <a:t>Filing the FAFSA or WASFA</a:t>
          </a:r>
          <a:endParaRPr lang="en-US" dirty="0"/>
        </a:p>
      </dgm:t>
    </dgm:pt>
    <dgm:pt modelId="{0BF6924B-C719-49B5-846D-7DB9D43883E5}" type="parTrans" cxnId="{07F31DA8-8EB1-4FB1-A4C8-AF6FE3B01DF1}">
      <dgm:prSet/>
      <dgm:spPr/>
      <dgm:t>
        <a:bodyPr/>
        <a:lstStyle/>
        <a:p>
          <a:endParaRPr lang="en-US"/>
        </a:p>
      </dgm:t>
    </dgm:pt>
    <dgm:pt modelId="{095D346B-6609-4473-B0CD-7912FD7F1787}" type="sibTrans" cxnId="{07F31DA8-8EB1-4FB1-A4C8-AF6FE3B01DF1}">
      <dgm:prSet/>
      <dgm:spPr/>
      <dgm:t>
        <a:bodyPr/>
        <a:lstStyle/>
        <a:p>
          <a:endParaRPr lang="en-US"/>
        </a:p>
      </dgm:t>
    </dgm:pt>
    <dgm:pt modelId="{80699704-4C72-43CE-A5D9-DFF915C03253}">
      <dgm:prSet phldrT="[Text]"/>
      <dgm:spPr/>
      <dgm:t>
        <a:bodyPr/>
        <a:lstStyle/>
        <a:p>
          <a:r>
            <a:rPr lang="en-US" dirty="0" smtClean="0"/>
            <a:t>Understanding Your Award</a:t>
          </a:r>
        </a:p>
      </dgm:t>
    </dgm:pt>
    <dgm:pt modelId="{DC55D5E9-C74A-4DFD-8D7B-9F4504FC5544}" type="parTrans" cxnId="{38EE4BFA-268A-4A4A-B211-77E10578C375}">
      <dgm:prSet/>
      <dgm:spPr/>
      <dgm:t>
        <a:bodyPr/>
        <a:lstStyle/>
        <a:p>
          <a:endParaRPr lang="en-US"/>
        </a:p>
      </dgm:t>
    </dgm:pt>
    <dgm:pt modelId="{5CC910CB-CD93-4A79-B4F5-36B94CA2DE6D}" type="sibTrans" cxnId="{38EE4BFA-268A-4A4A-B211-77E10578C375}">
      <dgm:prSet/>
      <dgm:spPr/>
      <dgm:t>
        <a:bodyPr/>
        <a:lstStyle/>
        <a:p>
          <a:endParaRPr lang="en-US"/>
        </a:p>
      </dgm:t>
    </dgm:pt>
    <dgm:pt modelId="{A736174A-F9AC-463F-80B6-E2B1128DFE29}">
      <dgm:prSet phldrT="[Text]"/>
      <dgm:spPr/>
      <dgm:t>
        <a:bodyPr/>
        <a:lstStyle/>
        <a:p>
          <a:r>
            <a:rPr lang="en-US" dirty="0" smtClean="0"/>
            <a:t>Reminders &amp; Tips</a:t>
          </a:r>
        </a:p>
      </dgm:t>
    </dgm:pt>
    <dgm:pt modelId="{21F1F075-BBC8-4C3A-9AE8-7E5B754D525B}" type="parTrans" cxnId="{2679CC51-A967-473A-8D34-BC101A2E2FDA}">
      <dgm:prSet/>
      <dgm:spPr/>
      <dgm:t>
        <a:bodyPr/>
        <a:lstStyle/>
        <a:p>
          <a:endParaRPr lang="en-US"/>
        </a:p>
      </dgm:t>
    </dgm:pt>
    <dgm:pt modelId="{8DB1F4EB-5535-4584-8908-06D86449CC4E}" type="sibTrans" cxnId="{2679CC51-A967-473A-8D34-BC101A2E2FDA}">
      <dgm:prSet/>
      <dgm:spPr/>
      <dgm:t>
        <a:bodyPr/>
        <a:lstStyle/>
        <a:p>
          <a:endParaRPr lang="en-US"/>
        </a:p>
      </dgm:t>
    </dgm:pt>
    <dgm:pt modelId="{B9450EA7-FC1F-4D83-BF53-C4B9DE05143F}" type="pres">
      <dgm:prSet presAssocID="{2A6E953F-2A88-4B9E-8592-E5478CAF5875}" presName="Name0" presStyleCnt="0">
        <dgm:presLayoutVars>
          <dgm:chMax val="7"/>
          <dgm:chPref val="7"/>
          <dgm:dir/>
        </dgm:presLayoutVars>
      </dgm:prSet>
      <dgm:spPr/>
      <dgm:t>
        <a:bodyPr/>
        <a:lstStyle/>
        <a:p>
          <a:endParaRPr lang="en-US"/>
        </a:p>
      </dgm:t>
    </dgm:pt>
    <dgm:pt modelId="{89DDAB2B-3A03-4591-9C0A-4A0BD37634E9}" type="pres">
      <dgm:prSet presAssocID="{2A6E953F-2A88-4B9E-8592-E5478CAF5875}" presName="Name1" presStyleCnt="0"/>
      <dgm:spPr/>
    </dgm:pt>
    <dgm:pt modelId="{FAEF3F08-AF78-42F4-81AB-B7C8EE8A23F3}" type="pres">
      <dgm:prSet presAssocID="{2A6E953F-2A88-4B9E-8592-E5478CAF5875}" presName="cycle" presStyleCnt="0"/>
      <dgm:spPr/>
    </dgm:pt>
    <dgm:pt modelId="{F283E323-1668-4BAD-99C0-B1DEAD407EAF}" type="pres">
      <dgm:prSet presAssocID="{2A6E953F-2A88-4B9E-8592-E5478CAF5875}" presName="srcNode" presStyleLbl="node1" presStyleIdx="0" presStyleCnt="4"/>
      <dgm:spPr/>
    </dgm:pt>
    <dgm:pt modelId="{61454B54-F8A7-4980-9A04-F2FDF153B59E}" type="pres">
      <dgm:prSet presAssocID="{2A6E953F-2A88-4B9E-8592-E5478CAF5875}" presName="conn" presStyleLbl="parChTrans1D2" presStyleIdx="0" presStyleCnt="1"/>
      <dgm:spPr/>
      <dgm:t>
        <a:bodyPr/>
        <a:lstStyle/>
        <a:p>
          <a:endParaRPr lang="en-US"/>
        </a:p>
      </dgm:t>
    </dgm:pt>
    <dgm:pt modelId="{61664B08-2610-4B8B-8C13-8897AEA8F772}" type="pres">
      <dgm:prSet presAssocID="{2A6E953F-2A88-4B9E-8592-E5478CAF5875}" presName="extraNode" presStyleLbl="node1" presStyleIdx="0" presStyleCnt="4"/>
      <dgm:spPr/>
    </dgm:pt>
    <dgm:pt modelId="{BCC4AFD7-E82C-4A6E-86B5-C0E8F9A50791}" type="pres">
      <dgm:prSet presAssocID="{2A6E953F-2A88-4B9E-8592-E5478CAF5875}" presName="dstNode" presStyleLbl="node1" presStyleIdx="0" presStyleCnt="4"/>
      <dgm:spPr/>
    </dgm:pt>
    <dgm:pt modelId="{3BBA1D3E-2DA3-4ACA-A509-480B94D076A4}" type="pres">
      <dgm:prSet presAssocID="{D4BF2D5C-941F-415D-8E8E-E110443573D1}" presName="text_1" presStyleLbl="node1" presStyleIdx="0" presStyleCnt="4">
        <dgm:presLayoutVars>
          <dgm:bulletEnabled val="1"/>
        </dgm:presLayoutVars>
      </dgm:prSet>
      <dgm:spPr/>
      <dgm:t>
        <a:bodyPr/>
        <a:lstStyle/>
        <a:p>
          <a:endParaRPr lang="en-US"/>
        </a:p>
      </dgm:t>
    </dgm:pt>
    <dgm:pt modelId="{60DA24B1-0D16-4A24-982F-839C0C17D18D}" type="pres">
      <dgm:prSet presAssocID="{D4BF2D5C-941F-415D-8E8E-E110443573D1}" presName="accent_1" presStyleCnt="0"/>
      <dgm:spPr/>
    </dgm:pt>
    <dgm:pt modelId="{4621A705-A40B-48D8-9BC2-469C60E174B6}" type="pres">
      <dgm:prSet presAssocID="{D4BF2D5C-941F-415D-8E8E-E110443573D1}" presName="accentRepeatNode" presStyleLbl="solidFgAcc1" presStyleIdx="0" presStyleCnt="4"/>
      <dgm:spPr>
        <a:solidFill>
          <a:schemeClr val="accent3"/>
        </a:solidFill>
      </dgm:spPr>
    </dgm:pt>
    <dgm:pt modelId="{6E0DFCC8-A9E2-4486-B9DF-22B50D864B22}" type="pres">
      <dgm:prSet presAssocID="{A7F97B32-00B1-4AB0-B8EC-EB06A47DD3CB}" presName="text_2" presStyleLbl="node1" presStyleIdx="1" presStyleCnt="4">
        <dgm:presLayoutVars>
          <dgm:bulletEnabled val="1"/>
        </dgm:presLayoutVars>
      </dgm:prSet>
      <dgm:spPr/>
      <dgm:t>
        <a:bodyPr/>
        <a:lstStyle/>
        <a:p>
          <a:endParaRPr lang="en-US"/>
        </a:p>
      </dgm:t>
    </dgm:pt>
    <dgm:pt modelId="{DAE969B1-434E-4D20-938B-9C6ED6CA4208}" type="pres">
      <dgm:prSet presAssocID="{A7F97B32-00B1-4AB0-B8EC-EB06A47DD3CB}" presName="accent_2" presStyleCnt="0"/>
      <dgm:spPr/>
    </dgm:pt>
    <dgm:pt modelId="{17F2BB6B-ECD3-4647-B4DE-4DFB90E71A7E}" type="pres">
      <dgm:prSet presAssocID="{A7F97B32-00B1-4AB0-B8EC-EB06A47DD3CB}" presName="accentRepeatNode" presStyleLbl="solidFgAcc1" presStyleIdx="1" presStyleCnt="4"/>
      <dgm:spPr/>
    </dgm:pt>
    <dgm:pt modelId="{DCE46D6E-9300-48CD-8869-1847D61C9195}" type="pres">
      <dgm:prSet presAssocID="{80699704-4C72-43CE-A5D9-DFF915C03253}" presName="text_3" presStyleLbl="node1" presStyleIdx="2" presStyleCnt="4">
        <dgm:presLayoutVars>
          <dgm:bulletEnabled val="1"/>
        </dgm:presLayoutVars>
      </dgm:prSet>
      <dgm:spPr/>
      <dgm:t>
        <a:bodyPr/>
        <a:lstStyle/>
        <a:p>
          <a:endParaRPr lang="en-US"/>
        </a:p>
      </dgm:t>
    </dgm:pt>
    <dgm:pt modelId="{A6A85E25-F83E-4DEE-8DFE-D1DC9E116558}" type="pres">
      <dgm:prSet presAssocID="{80699704-4C72-43CE-A5D9-DFF915C03253}" presName="accent_3" presStyleCnt="0"/>
      <dgm:spPr/>
    </dgm:pt>
    <dgm:pt modelId="{B6D3034B-9709-4B82-B773-53BAD44ED976}" type="pres">
      <dgm:prSet presAssocID="{80699704-4C72-43CE-A5D9-DFF915C03253}" presName="accentRepeatNode" presStyleLbl="solidFgAcc1" presStyleIdx="2" presStyleCnt="4"/>
      <dgm:spPr/>
    </dgm:pt>
    <dgm:pt modelId="{6F11DAE2-2058-4802-9E1F-759865F9301B}" type="pres">
      <dgm:prSet presAssocID="{A736174A-F9AC-463F-80B6-E2B1128DFE29}" presName="text_4" presStyleLbl="node1" presStyleIdx="3" presStyleCnt="4">
        <dgm:presLayoutVars>
          <dgm:bulletEnabled val="1"/>
        </dgm:presLayoutVars>
      </dgm:prSet>
      <dgm:spPr/>
      <dgm:t>
        <a:bodyPr/>
        <a:lstStyle/>
        <a:p>
          <a:endParaRPr lang="en-US"/>
        </a:p>
      </dgm:t>
    </dgm:pt>
    <dgm:pt modelId="{5AEC5113-3714-40E7-9DFB-73658228645F}" type="pres">
      <dgm:prSet presAssocID="{A736174A-F9AC-463F-80B6-E2B1128DFE29}" presName="accent_4" presStyleCnt="0"/>
      <dgm:spPr/>
    </dgm:pt>
    <dgm:pt modelId="{151C1405-2758-4ECD-BA96-9D7EF3F83435}" type="pres">
      <dgm:prSet presAssocID="{A736174A-F9AC-463F-80B6-E2B1128DFE29}" presName="accentRepeatNode" presStyleLbl="solidFgAcc1" presStyleIdx="3" presStyleCnt="4"/>
      <dgm:spPr/>
    </dgm:pt>
  </dgm:ptLst>
  <dgm:cxnLst>
    <dgm:cxn modelId="{0A9BE3E1-803A-4CEF-9260-932F4292CC0E}" type="presOf" srcId="{5A47FB24-957C-429A-AE3A-5232E562F610}" destId="{61454B54-F8A7-4980-9A04-F2FDF153B59E}" srcOrd="0" destOrd="0" presId="urn:microsoft.com/office/officeart/2008/layout/VerticalCurvedList"/>
    <dgm:cxn modelId="{2F592E7A-E245-4251-B9B2-41ECF346CF6C}" type="presOf" srcId="{A7F97B32-00B1-4AB0-B8EC-EB06A47DD3CB}" destId="{6E0DFCC8-A9E2-4486-B9DF-22B50D864B22}" srcOrd="0" destOrd="0" presId="urn:microsoft.com/office/officeart/2008/layout/VerticalCurvedList"/>
    <dgm:cxn modelId="{64EB1670-DD36-4759-B3A6-DDD23E595361}" type="presOf" srcId="{D4BF2D5C-941F-415D-8E8E-E110443573D1}" destId="{3BBA1D3E-2DA3-4ACA-A509-480B94D076A4}" srcOrd="0" destOrd="0" presId="urn:microsoft.com/office/officeart/2008/layout/VerticalCurvedList"/>
    <dgm:cxn modelId="{2679CC51-A967-473A-8D34-BC101A2E2FDA}" srcId="{2A6E953F-2A88-4B9E-8592-E5478CAF5875}" destId="{A736174A-F9AC-463F-80B6-E2B1128DFE29}" srcOrd="3" destOrd="0" parTransId="{21F1F075-BBC8-4C3A-9AE8-7E5B754D525B}" sibTransId="{8DB1F4EB-5535-4584-8908-06D86449CC4E}"/>
    <dgm:cxn modelId="{86ADE20F-9639-48AC-9547-DF9873EAC30E}" type="presOf" srcId="{2A6E953F-2A88-4B9E-8592-E5478CAF5875}" destId="{B9450EA7-FC1F-4D83-BF53-C4B9DE05143F}" srcOrd="0" destOrd="0" presId="urn:microsoft.com/office/officeart/2008/layout/VerticalCurvedList"/>
    <dgm:cxn modelId="{07F31DA8-8EB1-4FB1-A4C8-AF6FE3B01DF1}" srcId="{2A6E953F-2A88-4B9E-8592-E5478CAF5875}" destId="{A7F97B32-00B1-4AB0-B8EC-EB06A47DD3CB}" srcOrd="1" destOrd="0" parTransId="{0BF6924B-C719-49B5-846D-7DB9D43883E5}" sibTransId="{095D346B-6609-4473-B0CD-7912FD7F1787}"/>
    <dgm:cxn modelId="{38EE4BFA-268A-4A4A-B211-77E10578C375}" srcId="{2A6E953F-2A88-4B9E-8592-E5478CAF5875}" destId="{80699704-4C72-43CE-A5D9-DFF915C03253}" srcOrd="2" destOrd="0" parTransId="{DC55D5E9-C74A-4DFD-8D7B-9F4504FC5544}" sibTransId="{5CC910CB-CD93-4A79-B4F5-36B94CA2DE6D}"/>
    <dgm:cxn modelId="{BD8EC803-229D-48E6-BB4B-019FB01A5758}" type="presOf" srcId="{80699704-4C72-43CE-A5D9-DFF915C03253}" destId="{DCE46D6E-9300-48CD-8869-1847D61C9195}" srcOrd="0" destOrd="0" presId="urn:microsoft.com/office/officeart/2008/layout/VerticalCurvedList"/>
    <dgm:cxn modelId="{1268F665-85DA-4211-A2DD-6E77F9E9CDC0}" type="presOf" srcId="{A736174A-F9AC-463F-80B6-E2B1128DFE29}" destId="{6F11DAE2-2058-4802-9E1F-759865F9301B}" srcOrd="0" destOrd="0" presId="urn:microsoft.com/office/officeart/2008/layout/VerticalCurvedList"/>
    <dgm:cxn modelId="{E1CB1461-D732-4625-B980-529C872BBC48}" srcId="{2A6E953F-2A88-4B9E-8592-E5478CAF5875}" destId="{D4BF2D5C-941F-415D-8E8E-E110443573D1}" srcOrd="0" destOrd="0" parTransId="{4F3E2AC7-96CD-461E-8EB6-272FCC18016C}" sibTransId="{5A47FB24-957C-429A-AE3A-5232E562F610}"/>
    <dgm:cxn modelId="{26BD4483-EDAE-4B44-A337-DF97694CC316}" type="presParOf" srcId="{B9450EA7-FC1F-4D83-BF53-C4B9DE05143F}" destId="{89DDAB2B-3A03-4591-9C0A-4A0BD37634E9}" srcOrd="0" destOrd="0" presId="urn:microsoft.com/office/officeart/2008/layout/VerticalCurvedList"/>
    <dgm:cxn modelId="{55813BF5-DAE7-426B-99F4-CB8488C1AB95}" type="presParOf" srcId="{89DDAB2B-3A03-4591-9C0A-4A0BD37634E9}" destId="{FAEF3F08-AF78-42F4-81AB-B7C8EE8A23F3}" srcOrd="0" destOrd="0" presId="urn:microsoft.com/office/officeart/2008/layout/VerticalCurvedList"/>
    <dgm:cxn modelId="{FC03567C-FE51-4633-B45F-F98F0B45B287}" type="presParOf" srcId="{FAEF3F08-AF78-42F4-81AB-B7C8EE8A23F3}" destId="{F283E323-1668-4BAD-99C0-B1DEAD407EAF}" srcOrd="0" destOrd="0" presId="urn:microsoft.com/office/officeart/2008/layout/VerticalCurvedList"/>
    <dgm:cxn modelId="{B96F9CE2-5B82-4F4D-9465-D903BF494A85}" type="presParOf" srcId="{FAEF3F08-AF78-42F4-81AB-B7C8EE8A23F3}" destId="{61454B54-F8A7-4980-9A04-F2FDF153B59E}" srcOrd="1" destOrd="0" presId="urn:microsoft.com/office/officeart/2008/layout/VerticalCurvedList"/>
    <dgm:cxn modelId="{66F70EAB-CF43-41E0-BEB2-11212FA46AAC}" type="presParOf" srcId="{FAEF3F08-AF78-42F4-81AB-B7C8EE8A23F3}" destId="{61664B08-2610-4B8B-8C13-8897AEA8F772}" srcOrd="2" destOrd="0" presId="urn:microsoft.com/office/officeart/2008/layout/VerticalCurvedList"/>
    <dgm:cxn modelId="{45AD5109-7F6A-4080-A76A-EDD3B59F1901}" type="presParOf" srcId="{FAEF3F08-AF78-42F4-81AB-B7C8EE8A23F3}" destId="{BCC4AFD7-E82C-4A6E-86B5-C0E8F9A50791}" srcOrd="3" destOrd="0" presId="urn:microsoft.com/office/officeart/2008/layout/VerticalCurvedList"/>
    <dgm:cxn modelId="{C4D5F856-AC9E-444C-A00C-C828C986C670}" type="presParOf" srcId="{89DDAB2B-3A03-4591-9C0A-4A0BD37634E9}" destId="{3BBA1D3E-2DA3-4ACA-A509-480B94D076A4}" srcOrd="1" destOrd="0" presId="urn:microsoft.com/office/officeart/2008/layout/VerticalCurvedList"/>
    <dgm:cxn modelId="{0352E377-0F4F-48E4-907C-EAC00D5695E5}" type="presParOf" srcId="{89DDAB2B-3A03-4591-9C0A-4A0BD37634E9}" destId="{60DA24B1-0D16-4A24-982F-839C0C17D18D}" srcOrd="2" destOrd="0" presId="urn:microsoft.com/office/officeart/2008/layout/VerticalCurvedList"/>
    <dgm:cxn modelId="{231C299B-9BDC-4973-9A64-77CA95DBAF35}" type="presParOf" srcId="{60DA24B1-0D16-4A24-982F-839C0C17D18D}" destId="{4621A705-A40B-48D8-9BC2-469C60E174B6}" srcOrd="0" destOrd="0" presId="urn:microsoft.com/office/officeart/2008/layout/VerticalCurvedList"/>
    <dgm:cxn modelId="{EAF0DEF4-0893-4C63-879C-076D40ACB665}" type="presParOf" srcId="{89DDAB2B-3A03-4591-9C0A-4A0BD37634E9}" destId="{6E0DFCC8-A9E2-4486-B9DF-22B50D864B22}" srcOrd="3" destOrd="0" presId="urn:microsoft.com/office/officeart/2008/layout/VerticalCurvedList"/>
    <dgm:cxn modelId="{1F5FBC4A-165C-4F73-9142-0E4936AAD0A7}" type="presParOf" srcId="{89DDAB2B-3A03-4591-9C0A-4A0BD37634E9}" destId="{DAE969B1-434E-4D20-938B-9C6ED6CA4208}" srcOrd="4" destOrd="0" presId="urn:microsoft.com/office/officeart/2008/layout/VerticalCurvedList"/>
    <dgm:cxn modelId="{01745579-4304-4213-8215-A27A3FE8DBCE}" type="presParOf" srcId="{DAE969B1-434E-4D20-938B-9C6ED6CA4208}" destId="{17F2BB6B-ECD3-4647-B4DE-4DFB90E71A7E}" srcOrd="0" destOrd="0" presId="urn:microsoft.com/office/officeart/2008/layout/VerticalCurvedList"/>
    <dgm:cxn modelId="{C128F717-B496-4C9F-9045-CE3D2BE238DC}" type="presParOf" srcId="{89DDAB2B-3A03-4591-9C0A-4A0BD37634E9}" destId="{DCE46D6E-9300-48CD-8869-1847D61C9195}" srcOrd="5" destOrd="0" presId="urn:microsoft.com/office/officeart/2008/layout/VerticalCurvedList"/>
    <dgm:cxn modelId="{283F61C6-3680-4AD5-8DEE-787877A0A948}" type="presParOf" srcId="{89DDAB2B-3A03-4591-9C0A-4A0BD37634E9}" destId="{A6A85E25-F83E-4DEE-8DFE-D1DC9E116558}" srcOrd="6" destOrd="0" presId="urn:microsoft.com/office/officeart/2008/layout/VerticalCurvedList"/>
    <dgm:cxn modelId="{74765631-72A9-4429-8F37-2BF0AE586AAF}" type="presParOf" srcId="{A6A85E25-F83E-4DEE-8DFE-D1DC9E116558}" destId="{B6D3034B-9709-4B82-B773-53BAD44ED976}" srcOrd="0" destOrd="0" presId="urn:microsoft.com/office/officeart/2008/layout/VerticalCurvedList"/>
    <dgm:cxn modelId="{2A985178-E2DE-4BE1-BE7F-2D87A2DD50C9}" type="presParOf" srcId="{89DDAB2B-3A03-4591-9C0A-4A0BD37634E9}" destId="{6F11DAE2-2058-4802-9E1F-759865F9301B}" srcOrd="7" destOrd="0" presId="urn:microsoft.com/office/officeart/2008/layout/VerticalCurvedList"/>
    <dgm:cxn modelId="{1F7943E0-9842-4E40-842C-81D5F7463416}" type="presParOf" srcId="{89DDAB2B-3A03-4591-9C0A-4A0BD37634E9}" destId="{5AEC5113-3714-40E7-9DFB-73658228645F}" srcOrd="8" destOrd="0" presId="urn:microsoft.com/office/officeart/2008/layout/VerticalCurvedList"/>
    <dgm:cxn modelId="{8DABF3BA-C74B-4B39-AEF5-EED34E352C56}" type="presParOf" srcId="{5AEC5113-3714-40E7-9DFB-73658228645F}" destId="{151C1405-2758-4ECD-BA96-9D7EF3F834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A3651-1ECE-4989-9154-E99219415F7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9C440B4-DBD6-4D67-BB45-F85BD20482DF}">
      <dgm:prSet phldrT="[Text]"/>
      <dgm:spPr/>
      <dgm:t>
        <a:bodyPr/>
        <a:lstStyle/>
        <a:p>
          <a:r>
            <a:rPr lang="en-US" dirty="0" smtClean="0"/>
            <a:t>You applied by submitting a complete application by the deadline.</a:t>
          </a:r>
          <a:endParaRPr lang="en-US" dirty="0"/>
        </a:p>
      </dgm:t>
    </dgm:pt>
    <dgm:pt modelId="{07FC667A-7F9D-4A12-987A-B4B0016951DB}" type="parTrans" cxnId="{CEB5C58B-7BC5-4EED-992F-7E66DCC29E29}">
      <dgm:prSet/>
      <dgm:spPr/>
      <dgm:t>
        <a:bodyPr/>
        <a:lstStyle/>
        <a:p>
          <a:endParaRPr lang="en-US"/>
        </a:p>
      </dgm:t>
    </dgm:pt>
    <dgm:pt modelId="{7CC2DEBD-A62F-44C5-9D73-CC3C6CA03D0E}" type="sibTrans" cxnId="{CEB5C58B-7BC5-4EED-992F-7E66DCC29E29}">
      <dgm:prSet/>
      <dgm:spPr/>
      <dgm:t>
        <a:bodyPr/>
        <a:lstStyle/>
        <a:p>
          <a:endParaRPr lang="en-US" dirty="0"/>
        </a:p>
      </dgm:t>
    </dgm:pt>
    <dgm:pt modelId="{51D5B7A2-FD28-423F-BDEE-5E75D87CD115}">
      <dgm:prSet/>
      <dgm:spPr/>
      <dgm:t>
        <a:bodyPr/>
        <a:lstStyle/>
        <a:p>
          <a:r>
            <a:rPr lang="en-US" dirty="0" smtClean="0"/>
            <a:t>You signed the scholarship pledge.</a:t>
          </a:r>
        </a:p>
      </dgm:t>
    </dgm:pt>
    <dgm:pt modelId="{FFD7D1A1-7DE5-46B7-8430-9B965B5C7C9E}" type="parTrans" cxnId="{2ADBD01F-56B1-4479-9865-8194434B871C}">
      <dgm:prSet/>
      <dgm:spPr/>
      <dgm:t>
        <a:bodyPr/>
        <a:lstStyle/>
        <a:p>
          <a:endParaRPr lang="en-US"/>
        </a:p>
      </dgm:t>
    </dgm:pt>
    <dgm:pt modelId="{5DC6B272-2F18-4F5D-8C3C-4EFBC405E3A5}" type="sibTrans" cxnId="{2ADBD01F-56B1-4479-9865-8194434B871C}">
      <dgm:prSet/>
      <dgm:spPr/>
      <dgm:t>
        <a:bodyPr/>
        <a:lstStyle/>
        <a:p>
          <a:endParaRPr lang="en-US" dirty="0"/>
        </a:p>
      </dgm:t>
    </dgm:pt>
    <dgm:pt modelId="{36800BD9-61BD-4C2B-92A1-FEE1DB6D2B32}">
      <dgm:prSet/>
      <dgm:spPr/>
      <dgm:t>
        <a:bodyPr/>
        <a:lstStyle/>
        <a:p>
          <a:r>
            <a:rPr lang="en-US" dirty="0" smtClean="0"/>
            <a:t>You received a College Bound Scholarship certificate!</a:t>
          </a:r>
        </a:p>
      </dgm:t>
    </dgm:pt>
    <dgm:pt modelId="{0DA61352-B7F9-415E-BBF5-D870EB86A9C5}" type="parTrans" cxnId="{B9568C6B-A88E-4F0C-9CBB-07B568C2726D}">
      <dgm:prSet/>
      <dgm:spPr/>
      <dgm:t>
        <a:bodyPr/>
        <a:lstStyle/>
        <a:p>
          <a:endParaRPr lang="en-US"/>
        </a:p>
      </dgm:t>
    </dgm:pt>
    <dgm:pt modelId="{5A0FD440-C732-4E98-8201-00517390733E}" type="sibTrans" cxnId="{B9568C6B-A88E-4F0C-9CBB-07B568C2726D}">
      <dgm:prSet/>
      <dgm:spPr/>
      <dgm:t>
        <a:bodyPr/>
        <a:lstStyle/>
        <a:p>
          <a:endParaRPr lang="en-US"/>
        </a:p>
      </dgm:t>
    </dgm:pt>
    <dgm:pt modelId="{84F1E7E5-5837-48B8-B440-854629249CBE}" type="pres">
      <dgm:prSet presAssocID="{DDEA3651-1ECE-4989-9154-E99219415F71}" presName="Name0" presStyleCnt="0">
        <dgm:presLayoutVars>
          <dgm:dir/>
          <dgm:resizeHandles val="exact"/>
        </dgm:presLayoutVars>
      </dgm:prSet>
      <dgm:spPr/>
      <dgm:t>
        <a:bodyPr/>
        <a:lstStyle/>
        <a:p>
          <a:endParaRPr lang="en-US"/>
        </a:p>
      </dgm:t>
    </dgm:pt>
    <dgm:pt modelId="{E9F06047-478D-4AF1-A582-63EEA52A736E}" type="pres">
      <dgm:prSet presAssocID="{49C440B4-DBD6-4D67-BB45-F85BD20482DF}" presName="node" presStyleLbl="node1" presStyleIdx="0" presStyleCnt="3">
        <dgm:presLayoutVars>
          <dgm:bulletEnabled val="1"/>
        </dgm:presLayoutVars>
      </dgm:prSet>
      <dgm:spPr/>
      <dgm:t>
        <a:bodyPr/>
        <a:lstStyle/>
        <a:p>
          <a:endParaRPr lang="en-US"/>
        </a:p>
      </dgm:t>
    </dgm:pt>
    <dgm:pt modelId="{0F4FBD64-884F-4526-82BC-FAE2DECE8668}" type="pres">
      <dgm:prSet presAssocID="{7CC2DEBD-A62F-44C5-9D73-CC3C6CA03D0E}" presName="sibTrans" presStyleLbl="sibTrans2D1" presStyleIdx="0" presStyleCnt="2"/>
      <dgm:spPr/>
      <dgm:t>
        <a:bodyPr/>
        <a:lstStyle/>
        <a:p>
          <a:endParaRPr lang="en-US"/>
        </a:p>
      </dgm:t>
    </dgm:pt>
    <dgm:pt modelId="{E7BAFF2B-C801-474F-BE7D-886A68E05BB5}" type="pres">
      <dgm:prSet presAssocID="{7CC2DEBD-A62F-44C5-9D73-CC3C6CA03D0E}" presName="connectorText" presStyleLbl="sibTrans2D1" presStyleIdx="0" presStyleCnt="2"/>
      <dgm:spPr/>
      <dgm:t>
        <a:bodyPr/>
        <a:lstStyle/>
        <a:p>
          <a:endParaRPr lang="en-US"/>
        </a:p>
      </dgm:t>
    </dgm:pt>
    <dgm:pt modelId="{8403D23A-D70F-4B6E-AAC6-158D859D2796}" type="pres">
      <dgm:prSet presAssocID="{51D5B7A2-FD28-423F-BDEE-5E75D87CD115}" presName="node" presStyleLbl="node1" presStyleIdx="1" presStyleCnt="3">
        <dgm:presLayoutVars>
          <dgm:bulletEnabled val="1"/>
        </dgm:presLayoutVars>
      </dgm:prSet>
      <dgm:spPr/>
      <dgm:t>
        <a:bodyPr/>
        <a:lstStyle/>
        <a:p>
          <a:endParaRPr lang="en-US"/>
        </a:p>
      </dgm:t>
    </dgm:pt>
    <dgm:pt modelId="{D5CFE336-D832-4B41-8EBC-2C7A592BCDB0}" type="pres">
      <dgm:prSet presAssocID="{5DC6B272-2F18-4F5D-8C3C-4EFBC405E3A5}" presName="sibTrans" presStyleLbl="sibTrans2D1" presStyleIdx="1" presStyleCnt="2"/>
      <dgm:spPr/>
      <dgm:t>
        <a:bodyPr/>
        <a:lstStyle/>
        <a:p>
          <a:endParaRPr lang="en-US"/>
        </a:p>
      </dgm:t>
    </dgm:pt>
    <dgm:pt modelId="{47964510-E9B3-48BE-A3E2-B20E78534DE7}" type="pres">
      <dgm:prSet presAssocID="{5DC6B272-2F18-4F5D-8C3C-4EFBC405E3A5}" presName="connectorText" presStyleLbl="sibTrans2D1" presStyleIdx="1" presStyleCnt="2"/>
      <dgm:spPr/>
      <dgm:t>
        <a:bodyPr/>
        <a:lstStyle/>
        <a:p>
          <a:endParaRPr lang="en-US"/>
        </a:p>
      </dgm:t>
    </dgm:pt>
    <dgm:pt modelId="{DEA15E9E-80C1-48B8-AC59-6E7764C9AD52}" type="pres">
      <dgm:prSet presAssocID="{36800BD9-61BD-4C2B-92A1-FEE1DB6D2B32}" presName="node" presStyleLbl="node1" presStyleIdx="2" presStyleCnt="3">
        <dgm:presLayoutVars>
          <dgm:bulletEnabled val="1"/>
        </dgm:presLayoutVars>
      </dgm:prSet>
      <dgm:spPr/>
      <dgm:t>
        <a:bodyPr/>
        <a:lstStyle/>
        <a:p>
          <a:endParaRPr lang="en-US"/>
        </a:p>
      </dgm:t>
    </dgm:pt>
  </dgm:ptLst>
  <dgm:cxnLst>
    <dgm:cxn modelId="{B7C61DE6-AB74-4D25-B650-C1958EA3F126}" type="presOf" srcId="{5DC6B272-2F18-4F5D-8C3C-4EFBC405E3A5}" destId="{47964510-E9B3-48BE-A3E2-B20E78534DE7}" srcOrd="1" destOrd="0" presId="urn:microsoft.com/office/officeart/2005/8/layout/process1"/>
    <dgm:cxn modelId="{63F2749F-CAB4-4934-852F-B0EC236E39D1}" type="presOf" srcId="{7CC2DEBD-A62F-44C5-9D73-CC3C6CA03D0E}" destId="{0F4FBD64-884F-4526-82BC-FAE2DECE8668}" srcOrd="0" destOrd="0" presId="urn:microsoft.com/office/officeart/2005/8/layout/process1"/>
    <dgm:cxn modelId="{B9568C6B-A88E-4F0C-9CBB-07B568C2726D}" srcId="{DDEA3651-1ECE-4989-9154-E99219415F71}" destId="{36800BD9-61BD-4C2B-92A1-FEE1DB6D2B32}" srcOrd="2" destOrd="0" parTransId="{0DA61352-B7F9-415E-BBF5-D870EB86A9C5}" sibTransId="{5A0FD440-C732-4E98-8201-00517390733E}"/>
    <dgm:cxn modelId="{CEB5C58B-7BC5-4EED-992F-7E66DCC29E29}" srcId="{DDEA3651-1ECE-4989-9154-E99219415F71}" destId="{49C440B4-DBD6-4D67-BB45-F85BD20482DF}" srcOrd="0" destOrd="0" parTransId="{07FC667A-7F9D-4A12-987A-B4B0016951DB}" sibTransId="{7CC2DEBD-A62F-44C5-9D73-CC3C6CA03D0E}"/>
    <dgm:cxn modelId="{2ADBD01F-56B1-4479-9865-8194434B871C}" srcId="{DDEA3651-1ECE-4989-9154-E99219415F71}" destId="{51D5B7A2-FD28-423F-BDEE-5E75D87CD115}" srcOrd="1" destOrd="0" parTransId="{FFD7D1A1-7DE5-46B7-8430-9B965B5C7C9E}" sibTransId="{5DC6B272-2F18-4F5D-8C3C-4EFBC405E3A5}"/>
    <dgm:cxn modelId="{7A47F1FF-1350-4E64-A710-B07021CE8C4D}" type="presOf" srcId="{5DC6B272-2F18-4F5D-8C3C-4EFBC405E3A5}" destId="{D5CFE336-D832-4B41-8EBC-2C7A592BCDB0}" srcOrd="0" destOrd="0" presId="urn:microsoft.com/office/officeart/2005/8/layout/process1"/>
    <dgm:cxn modelId="{0C098E1D-6CD8-405B-B75E-737C169DC441}" type="presOf" srcId="{7CC2DEBD-A62F-44C5-9D73-CC3C6CA03D0E}" destId="{E7BAFF2B-C801-474F-BE7D-886A68E05BB5}" srcOrd="1" destOrd="0" presId="urn:microsoft.com/office/officeart/2005/8/layout/process1"/>
    <dgm:cxn modelId="{C10C89A6-08EC-4641-824C-AA5950525179}" type="presOf" srcId="{DDEA3651-1ECE-4989-9154-E99219415F71}" destId="{84F1E7E5-5837-48B8-B440-854629249CBE}" srcOrd="0" destOrd="0" presId="urn:microsoft.com/office/officeart/2005/8/layout/process1"/>
    <dgm:cxn modelId="{53237C9E-B1A3-4036-B2E3-F06120DF3C32}" type="presOf" srcId="{49C440B4-DBD6-4D67-BB45-F85BD20482DF}" destId="{E9F06047-478D-4AF1-A582-63EEA52A736E}" srcOrd="0" destOrd="0" presId="urn:microsoft.com/office/officeart/2005/8/layout/process1"/>
    <dgm:cxn modelId="{B518A329-A6DE-4784-A1FF-B3A1C7099C0A}" type="presOf" srcId="{51D5B7A2-FD28-423F-BDEE-5E75D87CD115}" destId="{8403D23A-D70F-4B6E-AAC6-158D859D2796}" srcOrd="0" destOrd="0" presId="urn:microsoft.com/office/officeart/2005/8/layout/process1"/>
    <dgm:cxn modelId="{C7176EFF-C386-491B-96AF-28B4EF6709D5}" type="presOf" srcId="{36800BD9-61BD-4C2B-92A1-FEE1DB6D2B32}" destId="{DEA15E9E-80C1-48B8-AC59-6E7764C9AD52}" srcOrd="0" destOrd="0" presId="urn:microsoft.com/office/officeart/2005/8/layout/process1"/>
    <dgm:cxn modelId="{AD7D9E05-EB8F-4A4A-87F9-32DE36843B83}" type="presParOf" srcId="{84F1E7E5-5837-48B8-B440-854629249CBE}" destId="{E9F06047-478D-4AF1-A582-63EEA52A736E}" srcOrd="0" destOrd="0" presId="urn:microsoft.com/office/officeart/2005/8/layout/process1"/>
    <dgm:cxn modelId="{FAD544A5-108E-4AE5-B370-4D6C54814016}" type="presParOf" srcId="{84F1E7E5-5837-48B8-B440-854629249CBE}" destId="{0F4FBD64-884F-4526-82BC-FAE2DECE8668}" srcOrd="1" destOrd="0" presId="urn:microsoft.com/office/officeart/2005/8/layout/process1"/>
    <dgm:cxn modelId="{9881AB7F-8C78-401B-8399-8214BFC74E77}" type="presParOf" srcId="{0F4FBD64-884F-4526-82BC-FAE2DECE8668}" destId="{E7BAFF2B-C801-474F-BE7D-886A68E05BB5}" srcOrd="0" destOrd="0" presId="urn:microsoft.com/office/officeart/2005/8/layout/process1"/>
    <dgm:cxn modelId="{51D2668B-2B7F-42D8-A8DE-BDA6B3999532}" type="presParOf" srcId="{84F1E7E5-5837-48B8-B440-854629249CBE}" destId="{8403D23A-D70F-4B6E-AAC6-158D859D2796}" srcOrd="2" destOrd="0" presId="urn:microsoft.com/office/officeart/2005/8/layout/process1"/>
    <dgm:cxn modelId="{9F539999-C0A4-4AA2-8AD3-3C94F52E1339}" type="presParOf" srcId="{84F1E7E5-5837-48B8-B440-854629249CBE}" destId="{D5CFE336-D832-4B41-8EBC-2C7A592BCDB0}" srcOrd="3" destOrd="0" presId="urn:microsoft.com/office/officeart/2005/8/layout/process1"/>
    <dgm:cxn modelId="{136C0641-E1CF-42AC-A57B-79847754C4B0}" type="presParOf" srcId="{D5CFE336-D832-4B41-8EBC-2C7A592BCDB0}" destId="{47964510-E9B3-48BE-A3E2-B20E78534DE7}" srcOrd="0" destOrd="0" presId="urn:microsoft.com/office/officeart/2005/8/layout/process1"/>
    <dgm:cxn modelId="{6ECC7615-60CA-4F75-9C90-831629A6698B}" type="presParOf" srcId="{84F1E7E5-5837-48B8-B440-854629249CBE}" destId="{DEA15E9E-80C1-48B8-AC59-6E7764C9AD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E953F-2A88-4B9E-8592-E5478CAF587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D4BF2D5C-941F-415D-8E8E-E110443573D1}">
      <dgm:prSet phldrT="[Text]"/>
      <dgm:spPr/>
      <dgm:t>
        <a:bodyPr/>
        <a:lstStyle/>
        <a:p>
          <a:r>
            <a:rPr lang="en-US" dirty="0" smtClean="0"/>
            <a:t>Scholarship Overview</a:t>
          </a:r>
          <a:endParaRPr lang="en-US" dirty="0"/>
        </a:p>
      </dgm:t>
    </dgm:pt>
    <dgm:pt modelId="{4F3E2AC7-96CD-461E-8EB6-272FCC18016C}" type="parTrans" cxnId="{E1CB1461-D732-4625-B980-529C872BBC48}">
      <dgm:prSet/>
      <dgm:spPr/>
      <dgm:t>
        <a:bodyPr/>
        <a:lstStyle/>
        <a:p>
          <a:endParaRPr lang="en-US"/>
        </a:p>
      </dgm:t>
    </dgm:pt>
    <dgm:pt modelId="{5A47FB24-957C-429A-AE3A-5232E562F610}" type="sibTrans" cxnId="{E1CB1461-D732-4625-B980-529C872BBC48}">
      <dgm:prSet/>
      <dgm:spPr/>
      <dgm:t>
        <a:bodyPr/>
        <a:lstStyle/>
        <a:p>
          <a:endParaRPr lang="en-US"/>
        </a:p>
      </dgm:t>
    </dgm:pt>
    <dgm:pt modelId="{A7F97B32-00B1-4AB0-B8EC-EB06A47DD3CB}">
      <dgm:prSet phldrT="[Text]"/>
      <dgm:spPr/>
      <dgm:t>
        <a:bodyPr/>
        <a:lstStyle/>
        <a:p>
          <a:r>
            <a:rPr lang="en-US" dirty="0" smtClean="0"/>
            <a:t>Filing the FAFSA or WASFA</a:t>
          </a:r>
          <a:endParaRPr lang="en-US" dirty="0"/>
        </a:p>
      </dgm:t>
    </dgm:pt>
    <dgm:pt modelId="{0BF6924B-C719-49B5-846D-7DB9D43883E5}" type="parTrans" cxnId="{07F31DA8-8EB1-4FB1-A4C8-AF6FE3B01DF1}">
      <dgm:prSet/>
      <dgm:spPr/>
      <dgm:t>
        <a:bodyPr/>
        <a:lstStyle/>
        <a:p>
          <a:endParaRPr lang="en-US"/>
        </a:p>
      </dgm:t>
    </dgm:pt>
    <dgm:pt modelId="{095D346B-6609-4473-B0CD-7912FD7F1787}" type="sibTrans" cxnId="{07F31DA8-8EB1-4FB1-A4C8-AF6FE3B01DF1}">
      <dgm:prSet/>
      <dgm:spPr/>
      <dgm:t>
        <a:bodyPr/>
        <a:lstStyle/>
        <a:p>
          <a:endParaRPr lang="en-US"/>
        </a:p>
      </dgm:t>
    </dgm:pt>
    <dgm:pt modelId="{80699704-4C72-43CE-A5D9-DFF915C03253}">
      <dgm:prSet phldrT="[Text]"/>
      <dgm:spPr/>
      <dgm:t>
        <a:bodyPr/>
        <a:lstStyle/>
        <a:p>
          <a:r>
            <a:rPr lang="en-US" dirty="0" smtClean="0"/>
            <a:t>Understanding Your Award</a:t>
          </a:r>
        </a:p>
      </dgm:t>
    </dgm:pt>
    <dgm:pt modelId="{DC55D5E9-C74A-4DFD-8D7B-9F4504FC5544}" type="parTrans" cxnId="{38EE4BFA-268A-4A4A-B211-77E10578C375}">
      <dgm:prSet/>
      <dgm:spPr/>
      <dgm:t>
        <a:bodyPr/>
        <a:lstStyle/>
        <a:p>
          <a:endParaRPr lang="en-US"/>
        </a:p>
      </dgm:t>
    </dgm:pt>
    <dgm:pt modelId="{5CC910CB-CD93-4A79-B4F5-36B94CA2DE6D}" type="sibTrans" cxnId="{38EE4BFA-268A-4A4A-B211-77E10578C375}">
      <dgm:prSet/>
      <dgm:spPr/>
      <dgm:t>
        <a:bodyPr/>
        <a:lstStyle/>
        <a:p>
          <a:endParaRPr lang="en-US"/>
        </a:p>
      </dgm:t>
    </dgm:pt>
    <dgm:pt modelId="{A736174A-F9AC-463F-80B6-E2B1128DFE29}">
      <dgm:prSet phldrT="[Text]"/>
      <dgm:spPr/>
      <dgm:t>
        <a:bodyPr/>
        <a:lstStyle/>
        <a:p>
          <a:r>
            <a:rPr lang="en-US" dirty="0" smtClean="0"/>
            <a:t>Reminders &amp; Tips</a:t>
          </a:r>
        </a:p>
      </dgm:t>
    </dgm:pt>
    <dgm:pt modelId="{21F1F075-BBC8-4C3A-9AE8-7E5B754D525B}" type="parTrans" cxnId="{2679CC51-A967-473A-8D34-BC101A2E2FDA}">
      <dgm:prSet/>
      <dgm:spPr/>
      <dgm:t>
        <a:bodyPr/>
        <a:lstStyle/>
        <a:p>
          <a:endParaRPr lang="en-US"/>
        </a:p>
      </dgm:t>
    </dgm:pt>
    <dgm:pt modelId="{8DB1F4EB-5535-4584-8908-06D86449CC4E}" type="sibTrans" cxnId="{2679CC51-A967-473A-8D34-BC101A2E2FDA}">
      <dgm:prSet/>
      <dgm:spPr/>
      <dgm:t>
        <a:bodyPr/>
        <a:lstStyle/>
        <a:p>
          <a:endParaRPr lang="en-US"/>
        </a:p>
      </dgm:t>
    </dgm:pt>
    <dgm:pt modelId="{B9450EA7-FC1F-4D83-BF53-C4B9DE05143F}" type="pres">
      <dgm:prSet presAssocID="{2A6E953F-2A88-4B9E-8592-E5478CAF5875}" presName="Name0" presStyleCnt="0">
        <dgm:presLayoutVars>
          <dgm:chMax val="7"/>
          <dgm:chPref val="7"/>
          <dgm:dir/>
        </dgm:presLayoutVars>
      </dgm:prSet>
      <dgm:spPr/>
      <dgm:t>
        <a:bodyPr/>
        <a:lstStyle/>
        <a:p>
          <a:endParaRPr lang="en-US"/>
        </a:p>
      </dgm:t>
    </dgm:pt>
    <dgm:pt modelId="{89DDAB2B-3A03-4591-9C0A-4A0BD37634E9}" type="pres">
      <dgm:prSet presAssocID="{2A6E953F-2A88-4B9E-8592-E5478CAF5875}" presName="Name1" presStyleCnt="0"/>
      <dgm:spPr/>
    </dgm:pt>
    <dgm:pt modelId="{FAEF3F08-AF78-42F4-81AB-B7C8EE8A23F3}" type="pres">
      <dgm:prSet presAssocID="{2A6E953F-2A88-4B9E-8592-E5478CAF5875}" presName="cycle" presStyleCnt="0"/>
      <dgm:spPr/>
    </dgm:pt>
    <dgm:pt modelId="{F283E323-1668-4BAD-99C0-B1DEAD407EAF}" type="pres">
      <dgm:prSet presAssocID="{2A6E953F-2A88-4B9E-8592-E5478CAF5875}" presName="srcNode" presStyleLbl="node1" presStyleIdx="0" presStyleCnt="4"/>
      <dgm:spPr/>
    </dgm:pt>
    <dgm:pt modelId="{61454B54-F8A7-4980-9A04-F2FDF153B59E}" type="pres">
      <dgm:prSet presAssocID="{2A6E953F-2A88-4B9E-8592-E5478CAF5875}" presName="conn" presStyleLbl="parChTrans1D2" presStyleIdx="0" presStyleCnt="1"/>
      <dgm:spPr/>
      <dgm:t>
        <a:bodyPr/>
        <a:lstStyle/>
        <a:p>
          <a:endParaRPr lang="en-US"/>
        </a:p>
      </dgm:t>
    </dgm:pt>
    <dgm:pt modelId="{61664B08-2610-4B8B-8C13-8897AEA8F772}" type="pres">
      <dgm:prSet presAssocID="{2A6E953F-2A88-4B9E-8592-E5478CAF5875}" presName="extraNode" presStyleLbl="node1" presStyleIdx="0" presStyleCnt="4"/>
      <dgm:spPr/>
    </dgm:pt>
    <dgm:pt modelId="{BCC4AFD7-E82C-4A6E-86B5-C0E8F9A50791}" type="pres">
      <dgm:prSet presAssocID="{2A6E953F-2A88-4B9E-8592-E5478CAF5875}" presName="dstNode" presStyleLbl="node1" presStyleIdx="0" presStyleCnt="4"/>
      <dgm:spPr/>
    </dgm:pt>
    <dgm:pt modelId="{3BBA1D3E-2DA3-4ACA-A509-480B94D076A4}" type="pres">
      <dgm:prSet presAssocID="{D4BF2D5C-941F-415D-8E8E-E110443573D1}" presName="text_1" presStyleLbl="node1" presStyleIdx="0" presStyleCnt="4">
        <dgm:presLayoutVars>
          <dgm:bulletEnabled val="1"/>
        </dgm:presLayoutVars>
      </dgm:prSet>
      <dgm:spPr/>
      <dgm:t>
        <a:bodyPr/>
        <a:lstStyle/>
        <a:p>
          <a:endParaRPr lang="en-US"/>
        </a:p>
      </dgm:t>
    </dgm:pt>
    <dgm:pt modelId="{60DA24B1-0D16-4A24-982F-839C0C17D18D}" type="pres">
      <dgm:prSet presAssocID="{D4BF2D5C-941F-415D-8E8E-E110443573D1}" presName="accent_1" presStyleCnt="0"/>
      <dgm:spPr/>
    </dgm:pt>
    <dgm:pt modelId="{4621A705-A40B-48D8-9BC2-469C60E174B6}" type="pres">
      <dgm:prSet presAssocID="{D4BF2D5C-941F-415D-8E8E-E110443573D1}" presName="accentRepeatNode" presStyleLbl="solidFgAcc1" presStyleIdx="0" presStyleCnt="4"/>
      <dgm:spPr>
        <a:solidFill>
          <a:schemeClr val="bg2"/>
        </a:solidFill>
      </dgm:spPr>
    </dgm:pt>
    <dgm:pt modelId="{6E0DFCC8-A9E2-4486-B9DF-22B50D864B22}" type="pres">
      <dgm:prSet presAssocID="{A7F97B32-00B1-4AB0-B8EC-EB06A47DD3CB}" presName="text_2" presStyleLbl="node1" presStyleIdx="1" presStyleCnt="4">
        <dgm:presLayoutVars>
          <dgm:bulletEnabled val="1"/>
        </dgm:presLayoutVars>
      </dgm:prSet>
      <dgm:spPr/>
      <dgm:t>
        <a:bodyPr/>
        <a:lstStyle/>
        <a:p>
          <a:endParaRPr lang="en-US"/>
        </a:p>
      </dgm:t>
    </dgm:pt>
    <dgm:pt modelId="{DAE969B1-434E-4D20-938B-9C6ED6CA4208}" type="pres">
      <dgm:prSet presAssocID="{A7F97B32-00B1-4AB0-B8EC-EB06A47DD3CB}" presName="accent_2" presStyleCnt="0"/>
      <dgm:spPr/>
    </dgm:pt>
    <dgm:pt modelId="{17F2BB6B-ECD3-4647-B4DE-4DFB90E71A7E}" type="pres">
      <dgm:prSet presAssocID="{A7F97B32-00B1-4AB0-B8EC-EB06A47DD3CB}" presName="accentRepeatNode" presStyleLbl="solidFgAcc1" presStyleIdx="1" presStyleCnt="4"/>
      <dgm:spPr>
        <a:solidFill>
          <a:schemeClr val="accent3"/>
        </a:solidFill>
      </dgm:spPr>
    </dgm:pt>
    <dgm:pt modelId="{DCE46D6E-9300-48CD-8869-1847D61C9195}" type="pres">
      <dgm:prSet presAssocID="{80699704-4C72-43CE-A5D9-DFF915C03253}" presName="text_3" presStyleLbl="node1" presStyleIdx="2" presStyleCnt="4">
        <dgm:presLayoutVars>
          <dgm:bulletEnabled val="1"/>
        </dgm:presLayoutVars>
      </dgm:prSet>
      <dgm:spPr/>
      <dgm:t>
        <a:bodyPr/>
        <a:lstStyle/>
        <a:p>
          <a:endParaRPr lang="en-US"/>
        </a:p>
      </dgm:t>
    </dgm:pt>
    <dgm:pt modelId="{A6A85E25-F83E-4DEE-8DFE-D1DC9E116558}" type="pres">
      <dgm:prSet presAssocID="{80699704-4C72-43CE-A5D9-DFF915C03253}" presName="accent_3" presStyleCnt="0"/>
      <dgm:spPr/>
    </dgm:pt>
    <dgm:pt modelId="{B6D3034B-9709-4B82-B773-53BAD44ED976}" type="pres">
      <dgm:prSet presAssocID="{80699704-4C72-43CE-A5D9-DFF915C03253}" presName="accentRepeatNode" presStyleLbl="solidFgAcc1" presStyleIdx="2" presStyleCnt="4"/>
      <dgm:spPr/>
    </dgm:pt>
    <dgm:pt modelId="{6F11DAE2-2058-4802-9E1F-759865F9301B}" type="pres">
      <dgm:prSet presAssocID="{A736174A-F9AC-463F-80B6-E2B1128DFE29}" presName="text_4" presStyleLbl="node1" presStyleIdx="3" presStyleCnt="4">
        <dgm:presLayoutVars>
          <dgm:bulletEnabled val="1"/>
        </dgm:presLayoutVars>
      </dgm:prSet>
      <dgm:spPr/>
      <dgm:t>
        <a:bodyPr/>
        <a:lstStyle/>
        <a:p>
          <a:endParaRPr lang="en-US"/>
        </a:p>
      </dgm:t>
    </dgm:pt>
    <dgm:pt modelId="{5AEC5113-3714-40E7-9DFB-73658228645F}" type="pres">
      <dgm:prSet presAssocID="{A736174A-F9AC-463F-80B6-E2B1128DFE29}" presName="accent_4" presStyleCnt="0"/>
      <dgm:spPr/>
    </dgm:pt>
    <dgm:pt modelId="{151C1405-2758-4ECD-BA96-9D7EF3F83435}" type="pres">
      <dgm:prSet presAssocID="{A736174A-F9AC-463F-80B6-E2B1128DFE29}" presName="accentRepeatNode" presStyleLbl="solidFgAcc1" presStyleIdx="3" presStyleCnt="4"/>
      <dgm:spPr/>
    </dgm:pt>
  </dgm:ptLst>
  <dgm:cxnLst>
    <dgm:cxn modelId="{F412D9A4-3754-477A-8EA4-E56A0584CF17}" type="presOf" srcId="{80699704-4C72-43CE-A5D9-DFF915C03253}" destId="{DCE46D6E-9300-48CD-8869-1847D61C9195}" srcOrd="0" destOrd="0" presId="urn:microsoft.com/office/officeart/2008/layout/VerticalCurvedList"/>
    <dgm:cxn modelId="{38EE4BFA-268A-4A4A-B211-77E10578C375}" srcId="{2A6E953F-2A88-4B9E-8592-E5478CAF5875}" destId="{80699704-4C72-43CE-A5D9-DFF915C03253}" srcOrd="2" destOrd="0" parTransId="{DC55D5E9-C74A-4DFD-8D7B-9F4504FC5544}" sibTransId="{5CC910CB-CD93-4A79-B4F5-36B94CA2DE6D}"/>
    <dgm:cxn modelId="{D9F0277F-26F6-4DE1-90C9-D7156C6FB59B}" type="presOf" srcId="{2A6E953F-2A88-4B9E-8592-E5478CAF5875}" destId="{B9450EA7-FC1F-4D83-BF53-C4B9DE05143F}" srcOrd="0" destOrd="0" presId="urn:microsoft.com/office/officeart/2008/layout/VerticalCurvedList"/>
    <dgm:cxn modelId="{D36CBDB3-5956-4686-A43A-523418965919}" type="presOf" srcId="{A736174A-F9AC-463F-80B6-E2B1128DFE29}" destId="{6F11DAE2-2058-4802-9E1F-759865F9301B}" srcOrd="0" destOrd="0" presId="urn:microsoft.com/office/officeart/2008/layout/VerticalCurvedList"/>
    <dgm:cxn modelId="{E1CB1461-D732-4625-B980-529C872BBC48}" srcId="{2A6E953F-2A88-4B9E-8592-E5478CAF5875}" destId="{D4BF2D5C-941F-415D-8E8E-E110443573D1}" srcOrd="0" destOrd="0" parTransId="{4F3E2AC7-96CD-461E-8EB6-272FCC18016C}" sibTransId="{5A47FB24-957C-429A-AE3A-5232E562F610}"/>
    <dgm:cxn modelId="{2679CC51-A967-473A-8D34-BC101A2E2FDA}" srcId="{2A6E953F-2A88-4B9E-8592-E5478CAF5875}" destId="{A736174A-F9AC-463F-80B6-E2B1128DFE29}" srcOrd="3" destOrd="0" parTransId="{21F1F075-BBC8-4C3A-9AE8-7E5B754D525B}" sibTransId="{8DB1F4EB-5535-4584-8908-06D86449CC4E}"/>
    <dgm:cxn modelId="{325D90D5-ADB2-436D-8362-671D18143A1C}" type="presOf" srcId="{D4BF2D5C-941F-415D-8E8E-E110443573D1}" destId="{3BBA1D3E-2DA3-4ACA-A509-480B94D076A4}" srcOrd="0" destOrd="0" presId="urn:microsoft.com/office/officeart/2008/layout/VerticalCurvedList"/>
    <dgm:cxn modelId="{E4EE5D8F-7376-403B-B8B5-F69F0CEE3677}" type="presOf" srcId="{5A47FB24-957C-429A-AE3A-5232E562F610}" destId="{61454B54-F8A7-4980-9A04-F2FDF153B59E}" srcOrd="0" destOrd="0" presId="urn:microsoft.com/office/officeart/2008/layout/VerticalCurvedList"/>
    <dgm:cxn modelId="{07F31DA8-8EB1-4FB1-A4C8-AF6FE3B01DF1}" srcId="{2A6E953F-2A88-4B9E-8592-E5478CAF5875}" destId="{A7F97B32-00B1-4AB0-B8EC-EB06A47DD3CB}" srcOrd="1" destOrd="0" parTransId="{0BF6924B-C719-49B5-846D-7DB9D43883E5}" sibTransId="{095D346B-6609-4473-B0CD-7912FD7F1787}"/>
    <dgm:cxn modelId="{04459D18-52E7-4E35-97CB-EC44002F9483}" type="presOf" srcId="{A7F97B32-00B1-4AB0-B8EC-EB06A47DD3CB}" destId="{6E0DFCC8-A9E2-4486-B9DF-22B50D864B22}" srcOrd="0" destOrd="0" presId="urn:microsoft.com/office/officeart/2008/layout/VerticalCurvedList"/>
    <dgm:cxn modelId="{6A4B02D1-8260-49F6-8C11-72333F1F6521}" type="presParOf" srcId="{B9450EA7-FC1F-4D83-BF53-C4B9DE05143F}" destId="{89DDAB2B-3A03-4591-9C0A-4A0BD37634E9}" srcOrd="0" destOrd="0" presId="urn:microsoft.com/office/officeart/2008/layout/VerticalCurvedList"/>
    <dgm:cxn modelId="{97A60F64-B05B-414C-B71A-EBAB760B6EF6}" type="presParOf" srcId="{89DDAB2B-3A03-4591-9C0A-4A0BD37634E9}" destId="{FAEF3F08-AF78-42F4-81AB-B7C8EE8A23F3}" srcOrd="0" destOrd="0" presId="urn:microsoft.com/office/officeart/2008/layout/VerticalCurvedList"/>
    <dgm:cxn modelId="{1B4FA404-0FFA-4322-80CE-BBFBDF1A5B73}" type="presParOf" srcId="{FAEF3F08-AF78-42F4-81AB-B7C8EE8A23F3}" destId="{F283E323-1668-4BAD-99C0-B1DEAD407EAF}" srcOrd="0" destOrd="0" presId="urn:microsoft.com/office/officeart/2008/layout/VerticalCurvedList"/>
    <dgm:cxn modelId="{3308FCB4-8F51-4CCE-BA8A-FAB2C85FF8C5}" type="presParOf" srcId="{FAEF3F08-AF78-42F4-81AB-B7C8EE8A23F3}" destId="{61454B54-F8A7-4980-9A04-F2FDF153B59E}" srcOrd="1" destOrd="0" presId="urn:microsoft.com/office/officeart/2008/layout/VerticalCurvedList"/>
    <dgm:cxn modelId="{926FAF8B-E313-48B5-8D3B-C2D6FA650316}" type="presParOf" srcId="{FAEF3F08-AF78-42F4-81AB-B7C8EE8A23F3}" destId="{61664B08-2610-4B8B-8C13-8897AEA8F772}" srcOrd="2" destOrd="0" presId="urn:microsoft.com/office/officeart/2008/layout/VerticalCurvedList"/>
    <dgm:cxn modelId="{9A7BBF15-591A-4FA1-9BCA-A2163E255E83}" type="presParOf" srcId="{FAEF3F08-AF78-42F4-81AB-B7C8EE8A23F3}" destId="{BCC4AFD7-E82C-4A6E-86B5-C0E8F9A50791}" srcOrd="3" destOrd="0" presId="urn:microsoft.com/office/officeart/2008/layout/VerticalCurvedList"/>
    <dgm:cxn modelId="{8F9460CE-5FA2-4091-81DA-1496C5592AD1}" type="presParOf" srcId="{89DDAB2B-3A03-4591-9C0A-4A0BD37634E9}" destId="{3BBA1D3E-2DA3-4ACA-A509-480B94D076A4}" srcOrd="1" destOrd="0" presId="urn:microsoft.com/office/officeart/2008/layout/VerticalCurvedList"/>
    <dgm:cxn modelId="{470FBD72-710A-4F26-94E9-8B74B2C5B7FF}" type="presParOf" srcId="{89DDAB2B-3A03-4591-9C0A-4A0BD37634E9}" destId="{60DA24B1-0D16-4A24-982F-839C0C17D18D}" srcOrd="2" destOrd="0" presId="urn:microsoft.com/office/officeart/2008/layout/VerticalCurvedList"/>
    <dgm:cxn modelId="{69A2E375-AD21-412A-BAA3-0C21CCC7AE3E}" type="presParOf" srcId="{60DA24B1-0D16-4A24-982F-839C0C17D18D}" destId="{4621A705-A40B-48D8-9BC2-469C60E174B6}" srcOrd="0" destOrd="0" presId="urn:microsoft.com/office/officeart/2008/layout/VerticalCurvedList"/>
    <dgm:cxn modelId="{3B682147-3980-4BD1-BF42-FAB52641C875}" type="presParOf" srcId="{89DDAB2B-3A03-4591-9C0A-4A0BD37634E9}" destId="{6E0DFCC8-A9E2-4486-B9DF-22B50D864B22}" srcOrd="3" destOrd="0" presId="urn:microsoft.com/office/officeart/2008/layout/VerticalCurvedList"/>
    <dgm:cxn modelId="{62723C3E-989A-469C-A163-C29C4AC1D8FA}" type="presParOf" srcId="{89DDAB2B-3A03-4591-9C0A-4A0BD37634E9}" destId="{DAE969B1-434E-4D20-938B-9C6ED6CA4208}" srcOrd="4" destOrd="0" presId="urn:microsoft.com/office/officeart/2008/layout/VerticalCurvedList"/>
    <dgm:cxn modelId="{11AEA782-C51F-4A0D-A91E-4F605EB683B3}" type="presParOf" srcId="{DAE969B1-434E-4D20-938B-9C6ED6CA4208}" destId="{17F2BB6B-ECD3-4647-B4DE-4DFB90E71A7E}" srcOrd="0" destOrd="0" presId="urn:microsoft.com/office/officeart/2008/layout/VerticalCurvedList"/>
    <dgm:cxn modelId="{C1A86F68-7787-49C6-91D7-157955FA28AD}" type="presParOf" srcId="{89DDAB2B-3A03-4591-9C0A-4A0BD37634E9}" destId="{DCE46D6E-9300-48CD-8869-1847D61C9195}" srcOrd="5" destOrd="0" presId="urn:microsoft.com/office/officeart/2008/layout/VerticalCurvedList"/>
    <dgm:cxn modelId="{EE5E82A9-C760-48D0-AB0F-998E51902E4F}" type="presParOf" srcId="{89DDAB2B-3A03-4591-9C0A-4A0BD37634E9}" destId="{A6A85E25-F83E-4DEE-8DFE-D1DC9E116558}" srcOrd="6" destOrd="0" presId="urn:microsoft.com/office/officeart/2008/layout/VerticalCurvedList"/>
    <dgm:cxn modelId="{2056FE93-D621-48C5-AA8D-0FEAE9EF7607}" type="presParOf" srcId="{A6A85E25-F83E-4DEE-8DFE-D1DC9E116558}" destId="{B6D3034B-9709-4B82-B773-53BAD44ED976}" srcOrd="0" destOrd="0" presId="urn:microsoft.com/office/officeart/2008/layout/VerticalCurvedList"/>
    <dgm:cxn modelId="{F4094782-65E6-4CD9-A248-5DD727B5B68D}" type="presParOf" srcId="{89DDAB2B-3A03-4591-9C0A-4A0BD37634E9}" destId="{6F11DAE2-2058-4802-9E1F-759865F9301B}" srcOrd="7" destOrd="0" presId="urn:microsoft.com/office/officeart/2008/layout/VerticalCurvedList"/>
    <dgm:cxn modelId="{E51C9526-97FF-4B42-BE97-2508091D8A43}" type="presParOf" srcId="{89DDAB2B-3A03-4591-9C0A-4A0BD37634E9}" destId="{5AEC5113-3714-40E7-9DFB-73658228645F}" srcOrd="8" destOrd="0" presId="urn:microsoft.com/office/officeart/2008/layout/VerticalCurvedList"/>
    <dgm:cxn modelId="{8BDAB77A-A1C6-414A-8AFD-CA37D6073D23}" type="presParOf" srcId="{5AEC5113-3714-40E7-9DFB-73658228645F}" destId="{151C1405-2758-4ECD-BA96-9D7EF3F834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E953F-2A88-4B9E-8592-E5478CAF587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D4BF2D5C-941F-415D-8E8E-E110443573D1}">
      <dgm:prSet phldrT="[Text]"/>
      <dgm:spPr/>
      <dgm:t>
        <a:bodyPr/>
        <a:lstStyle/>
        <a:p>
          <a:r>
            <a:rPr lang="en-US" dirty="0" smtClean="0"/>
            <a:t>Scholarship Overview</a:t>
          </a:r>
          <a:endParaRPr lang="en-US" dirty="0"/>
        </a:p>
      </dgm:t>
    </dgm:pt>
    <dgm:pt modelId="{4F3E2AC7-96CD-461E-8EB6-272FCC18016C}" type="parTrans" cxnId="{E1CB1461-D732-4625-B980-529C872BBC48}">
      <dgm:prSet/>
      <dgm:spPr/>
      <dgm:t>
        <a:bodyPr/>
        <a:lstStyle/>
        <a:p>
          <a:endParaRPr lang="en-US"/>
        </a:p>
      </dgm:t>
    </dgm:pt>
    <dgm:pt modelId="{5A47FB24-957C-429A-AE3A-5232E562F610}" type="sibTrans" cxnId="{E1CB1461-D732-4625-B980-529C872BBC48}">
      <dgm:prSet/>
      <dgm:spPr/>
      <dgm:t>
        <a:bodyPr/>
        <a:lstStyle/>
        <a:p>
          <a:endParaRPr lang="en-US"/>
        </a:p>
      </dgm:t>
    </dgm:pt>
    <dgm:pt modelId="{A7F97B32-00B1-4AB0-B8EC-EB06A47DD3CB}">
      <dgm:prSet phldrT="[Text]"/>
      <dgm:spPr/>
      <dgm:t>
        <a:bodyPr/>
        <a:lstStyle/>
        <a:p>
          <a:r>
            <a:rPr lang="en-US" dirty="0" smtClean="0"/>
            <a:t>Filing the FAFSA or WASFA</a:t>
          </a:r>
          <a:endParaRPr lang="en-US" dirty="0"/>
        </a:p>
      </dgm:t>
    </dgm:pt>
    <dgm:pt modelId="{0BF6924B-C719-49B5-846D-7DB9D43883E5}" type="parTrans" cxnId="{07F31DA8-8EB1-4FB1-A4C8-AF6FE3B01DF1}">
      <dgm:prSet/>
      <dgm:spPr/>
      <dgm:t>
        <a:bodyPr/>
        <a:lstStyle/>
        <a:p>
          <a:endParaRPr lang="en-US"/>
        </a:p>
      </dgm:t>
    </dgm:pt>
    <dgm:pt modelId="{095D346B-6609-4473-B0CD-7912FD7F1787}" type="sibTrans" cxnId="{07F31DA8-8EB1-4FB1-A4C8-AF6FE3B01DF1}">
      <dgm:prSet/>
      <dgm:spPr/>
      <dgm:t>
        <a:bodyPr/>
        <a:lstStyle/>
        <a:p>
          <a:endParaRPr lang="en-US"/>
        </a:p>
      </dgm:t>
    </dgm:pt>
    <dgm:pt modelId="{80699704-4C72-43CE-A5D9-DFF915C03253}">
      <dgm:prSet phldrT="[Text]"/>
      <dgm:spPr/>
      <dgm:t>
        <a:bodyPr/>
        <a:lstStyle/>
        <a:p>
          <a:r>
            <a:rPr lang="en-US" dirty="0" smtClean="0"/>
            <a:t>Understanding Your Award</a:t>
          </a:r>
        </a:p>
      </dgm:t>
    </dgm:pt>
    <dgm:pt modelId="{DC55D5E9-C74A-4DFD-8D7B-9F4504FC5544}" type="parTrans" cxnId="{38EE4BFA-268A-4A4A-B211-77E10578C375}">
      <dgm:prSet/>
      <dgm:spPr/>
      <dgm:t>
        <a:bodyPr/>
        <a:lstStyle/>
        <a:p>
          <a:endParaRPr lang="en-US"/>
        </a:p>
      </dgm:t>
    </dgm:pt>
    <dgm:pt modelId="{5CC910CB-CD93-4A79-B4F5-36B94CA2DE6D}" type="sibTrans" cxnId="{38EE4BFA-268A-4A4A-B211-77E10578C375}">
      <dgm:prSet/>
      <dgm:spPr/>
      <dgm:t>
        <a:bodyPr/>
        <a:lstStyle/>
        <a:p>
          <a:endParaRPr lang="en-US"/>
        </a:p>
      </dgm:t>
    </dgm:pt>
    <dgm:pt modelId="{A736174A-F9AC-463F-80B6-E2B1128DFE29}">
      <dgm:prSet phldrT="[Text]"/>
      <dgm:spPr/>
      <dgm:t>
        <a:bodyPr/>
        <a:lstStyle/>
        <a:p>
          <a:r>
            <a:rPr lang="en-US" dirty="0" smtClean="0"/>
            <a:t>Reminders &amp; Tips</a:t>
          </a:r>
        </a:p>
      </dgm:t>
    </dgm:pt>
    <dgm:pt modelId="{21F1F075-BBC8-4C3A-9AE8-7E5B754D525B}" type="parTrans" cxnId="{2679CC51-A967-473A-8D34-BC101A2E2FDA}">
      <dgm:prSet/>
      <dgm:spPr/>
      <dgm:t>
        <a:bodyPr/>
        <a:lstStyle/>
        <a:p>
          <a:endParaRPr lang="en-US"/>
        </a:p>
      </dgm:t>
    </dgm:pt>
    <dgm:pt modelId="{8DB1F4EB-5535-4584-8908-06D86449CC4E}" type="sibTrans" cxnId="{2679CC51-A967-473A-8D34-BC101A2E2FDA}">
      <dgm:prSet/>
      <dgm:spPr/>
      <dgm:t>
        <a:bodyPr/>
        <a:lstStyle/>
        <a:p>
          <a:endParaRPr lang="en-US"/>
        </a:p>
      </dgm:t>
    </dgm:pt>
    <dgm:pt modelId="{B9450EA7-FC1F-4D83-BF53-C4B9DE05143F}" type="pres">
      <dgm:prSet presAssocID="{2A6E953F-2A88-4B9E-8592-E5478CAF5875}" presName="Name0" presStyleCnt="0">
        <dgm:presLayoutVars>
          <dgm:chMax val="7"/>
          <dgm:chPref val="7"/>
          <dgm:dir/>
        </dgm:presLayoutVars>
      </dgm:prSet>
      <dgm:spPr/>
      <dgm:t>
        <a:bodyPr/>
        <a:lstStyle/>
        <a:p>
          <a:endParaRPr lang="en-US"/>
        </a:p>
      </dgm:t>
    </dgm:pt>
    <dgm:pt modelId="{89DDAB2B-3A03-4591-9C0A-4A0BD37634E9}" type="pres">
      <dgm:prSet presAssocID="{2A6E953F-2A88-4B9E-8592-E5478CAF5875}" presName="Name1" presStyleCnt="0"/>
      <dgm:spPr/>
    </dgm:pt>
    <dgm:pt modelId="{FAEF3F08-AF78-42F4-81AB-B7C8EE8A23F3}" type="pres">
      <dgm:prSet presAssocID="{2A6E953F-2A88-4B9E-8592-E5478CAF5875}" presName="cycle" presStyleCnt="0"/>
      <dgm:spPr/>
    </dgm:pt>
    <dgm:pt modelId="{F283E323-1668-4BAD-99C0-B1DEAD407EAF}" type="pres">
      <dgm:prSet presAssocID="{2A6E953F-2A88-4B9E-8592-E5478CAF5875}" presName="srcNode" presStyleLbl="node1" presStyleIdx="0" presStyleCnt="4"/>
      <dgm:spPr/>
    </dgm:pt>
    <dgm:pt modelId="{61454B54-F8A7-4980-9A04-F2FDF153B59E}" type="pres">
      <dgm:prSet presAssocID="{2A6E953F-2A88-4B9E-8592-E5478CAF5875}" presName="conn" presStyleLbl="parChTrans1D2" presStyleIdx="0" presStyleCnt="1"/>
      <dgm:spPr/>
      <dgm:t>
        <a:bodyPr/>
        <a:lstStyle/>
        <a:p>
          <a:endParaRPr lang="en-US"/>
        </a:p>
      </dgm:t>
    </dgm:pt>
    <dgm:pt modelId="{61664B08-2610-4B8B-8C13-8897AEA8F772}" type="pres">
      <dgm:prSet presAssocID="{2A6E953F-2A88-4B9E-8592-E5478CAF5875}" presName="extraNode" presStyleLbl="node1" presStyleIdx="0" presStyleCnt="4"/>
      <dgm:spPr/>
    </dgm:pt>
    <dgm:pt modelId="{BCC4AFD7-E82C-4A6E-86B5-C0E8F9A50791}" type="pres">
      <dgm:prSet presAssocID="{2A6E953F-2A88-4B9E-8592-E5478CAF5875}" presName="dstNode" presStyleLbl="node1" presStyleIdx="0" presStyleCnt="4"/>
      <dgm:spPr/>
    </dgm:pt>
    <dgm:pt modelId="{3BBA1D3E-2DA3-4ACA-A509-480B94D076A4}" type="pres">
      <dgm:prSet presAssocID="{D4BF2D5C-941F-415D-8E8E-E110443573D1}" presName="text_1" presStyleLbl="node1" presStyleIdx="0" presStyleCnt="4">
        <dgm:presLayoutVars>
          <dgm:bulletEnabled val="1"/>
        </dgm:presLayoutVars>
      </dgm:prSet>
      <dgm:spPr/>
      <dgm:t>
        <a:bodyPr/>
        <a:lstStyle/>
        <a:p>
          <a:endParaRPr lang="en-US"/>
        </a:p>
      </dgm:t>
    </dgm:pt>
    <dgm:pt modelId="{60DA24B1-0D16-4A24-982F-839C0C17D18D}" type="pres">
      <dgm:prSet presAssocID="{D4BF2D5C-941F-415D-8E8E-E110443573D1}" presName="accent_1" presStyleCnt="0"/>
      <dgm:spPr/>
    </dgm:pt>
    <dgm:pt modelId="{4621A705-A40B-48D8-9BC2-469C60E174B6}" type="pres">
      <dgm:prSet presAssocID="{D4BF2D5C-941F-415D-8E8E-E110443573D1}" presName="accentRepeatNode" presStyleLbl="solidFgAcc1" presStyleIdx="0" presStyleCnt="4"/>
      <dgm:spPr>
        <a:solidFill>
          <a:schemeClr val="bg2"/>
        </a:solidFill>
      </dgm:spPr>
    </dgm:pt>
    <dgm:pt modelId="{6E0DFCC8-A9E2-4486-B9DF-22B50D864B22}" type="pres">
      <dgm:prSet presAssocID="{A7F97B32-00B1-4AB0-B8EC-EB06A47DD3CB}" presName="text_2" presStyleLbl="node1" presStyleIdx="1" presStyleCnt="4">
        <dgm:presLayoutVars>
          <dgm:bulletEnabled val="1"/>
        </dgm:presLayoutVars>
      </dgm:prSet>
      <dgm:spPr/>
      <dgm:t>
        <a:bodyPr/>
        <a:lstStyle/>
        <a:p>
          <a:endParaRPr lang="en-US"/>
        </a:p>
      </dgm:t>
    </dgm:pt>
    <dgm:pt modelId="{DAE969B1-434E-4D20-938B-9C6ED6CA4208}" type="pres">
      <dgm:prSet presAssocID="{A7F97B32-00B1-4AB0-B8EC-EB06A47DD3CB}" presName="accent_2" presStyleCnt="0"/>
      <dgm:spPr/>
    </dgm:pt>
    <dgm:pt modelId="{17F2BB6B-ECD3-4647-B4DE-4DFB90E71A7E}" type="pres">
      <dgm:prSet presAssocID="{A7F97B32-00B1-4AB0-B8EC-EB06A47DD3CB}" presName="accentRepeatNode" presStyleLbl="solidFgAcc1" presStyleIdx="1" presStyleCnt="4"/>
      <dgm:spPr>
        <a:solidFill>
          <a:schemeClr val="bg1"/>
        </a:solidFill>
      </dgm:spPr>
    </dgm:pt>
    <dgm:pt modelId="{DCE46D6E-9300-48CD-8869-1847D61C9195}" type="pres">
      <dgm:prSet presAssocID="{80699704-4C72-43CE-A5D9-DFF915C03253}" presName="text_3" presStyleLbl="node1" presStyleIdx="2" presStyleCnt="4">
        <dgm:presLayoutVars>
          <dgm:bulletEnabled val="1"/>
        </dgm:presLayoutVars>
      </dgm:prSet>
      <dgm:spPr/>
      <dgm:t>
        <a:bodyPr/>
        <a:lstStyle/>
        <a:p>
          <a:endParaRPr lang="en-US"/>
        </a:p>
      </dgm:t>
    </dgm:pt>
    <dgm:pt modelId="{A6A85E25-F83E-4DEE-8DFE-D1DC9E116558}" type="pres">
      <dgm:prSet presAssocID="{80699704-4C72-43CE-A5D9-DFF915C03253}" presName="accent_3" presStyleCnt="0"/>
      <dgm:spPr/>
    </dgm:pt>
    <dgm:pt modelId="{B6D3034B-9709-4B82-B773-53BAD44ED976}" type="pres">
      <dgm:prSet presAssocID="{80699704-4C72-43CE-A5D9-DFF915C03253}" presName="accentRepeatNode" presStyleLbl="solidFgAcc1" presStyleIdx="2" presStyleCnt="4"/>
      <dgm:spPr>
        <a:solidFill>
          <a:schemeClr val="accent3"/>
        </a:solidFill>
      </dgm:spPr>
    </dgm:pt>
    <dgm:pt modelId="{6F11DAE2-2058-4802-9E1F-759865F9301B}" type="pres">
      <dgm:prSet presAssocID="{A736174A-F9AC-463F-80B6-E2B1128DFE29}" presName="text_4" presStyleLbl="node1" presStyleIdx="3" presStyleCnt="4">
        <dgm:presLayoutVars>
          <dgm:bulletEnabled val="1"/>
        </dgm:presLayoutVars>
      </dgm:prSet>
      <dgm:spPr/>
      <dgm:t>
        <a:bodyPr/>
        <a:lstStyle/>
        <a:p>
          <a:endParaRPr lang="en-US"/>
        </a:p>
      </dgm:t>
    </dgm:pt>
    <dgm:pt modelId="{5AEC5113-3714-40E7-9DFB-73658228645F}" type="pres">
      <dgm:prSet presAssocID="{A736174A-F9AC-463F-80B6-E2B1128DFE29}" presName="accent_4" presStyleCnt="0"/>
      <dgm:spPr/>
    </dgm:pt>
    <dgm:pt modelId="{151C1405-2758-4ECD-BA96-9D7EF3F83435}" type="pres">
      <dgm:prSet presAssocID="{A736174A-F9AC-463F-80B6-E2B1128DFE29}" presName="accentRepeatNode" presStyleLbl="solidFgAcc1" presStyleIdx="3" presStyleCnt="4"/>
      <dgm:spPr/>
    </dgm:pt>
  </dgm:ptLst>
  <dgm:cxnLst>
    <dgm:cxn modelId="{38EE4BFA-268A-4A4A-B211-77E10578C375}" srcId="{2A6E953F-2A88-4B9E-8592-E5478CAF5875}" destId="{80699704-4C72-43CE-A5D9-DFF915C03253}" srcOrd="2" destOrd="0" parTransId="{DC55D5E9-C74A-4DFD-8D7B-9F4504FC5544}" sibTransId="{5CC910CB-CD93-4A79-B4F5-36B94CA2DE6D}"/>
    <dgm:cxn modelId="{6412ADB5-3511-4F1C-B9AF-EEB761F7AF2A}" type="presOf" srcId="{A7F97B32-00B1-4AB0-B8EC-EB06A47DD3CB}" destId="{6E0DFCC8-A9E2-4486-B9DF-22B50D864B22}" srcOrd="0" destOrd="0" presId="urn:microsoft.com/office/officeart/2008/layout/VerticalCurvedList"/>
    <dgm:cxn modelId="{22B3287B-432D-41B7-B32E-60101FF356EA}" type="presOf" srcId="{80699704-4C72-43CE-A5D9-DFF915C03253}" destId="{DCE46D6E-9300-48CD-8869-1847D61C9195}" srcOrd="0" destOrd="0" presId="urn:microsoft.com/office/officeart/2008/layout/VerticalCurvedList"/>
    <dgm:cxn modelId="{E1CB1461-D732-4625-B980-529C872BBC48}" srcId="{2A6E953F-2A88-4B9E-8592-E5478CAF5875}" destId="{D4BF2D5C-941F-415D-8E8E-E110443573D1}" srcOrd="0" destOrd="0" parTransId="{4F3E2AC7-96CD-461E-8EB6-272FCC18016C}" sibTransId="{5A47FB24-957C-429A-AE3A-5232E562F610}"/>
    <dgm:cxn modelId="{CAE2A197-69BD-42C7-A67B-49DDD988EB21}" type="presOf" srcId="{D4BF2D5C-941F-415D-8E8E-E110443573D1}" destId="{3BBA1D3E-2DA3-4ACA-A509-480B94D076A4}" srcOrd="0" destOrd="0" presId="urn:microsoft.com/office/officeart/2008/layout/VerticalCurvedList"/>
    <dgm:cxn modelId="{2679CC51-A967-473A-8D34-BC101A2E2FDA}" srcId="{2A6E953F-2A88-4B9E-8592-E5478CAF5875}" destId="{A736174A-F9AC-463F-80B6-E2B1128DFE29}" srcOrd="3" destOrd="0" parTransId="{21F1F075-BBC8-4C3A-9AE8-7E5B754D525B}" sibTransId="{8DB1F4EB-5535-4584-8908-06D86449CC4E}"/>
    <dgm:cxn modelId="{E83D1F74-B3EE-48D1-BE23-F04042139624}" type="presOf" srcId="{5A47FB24-957C-429A-AE3A-5232E562F610}" destId="{61454B54-F8A7-4980-9A04-F2FDF153B59E}" srcOrd="0" destOrd="0" presId="urn:microsoft.com/office/officeart/2008/layout/VerticalCurvedList"/>
    <dgm:cxn modelId="{ABD91796-1455-4D82-B80E-BA75AA0F7FF7}" type="presOf" srcId="{A736174A-F9AC-463F-80B6-E2B1128DFE29}" destId="{6F11DAE2-2058-4802-9E1F-759865F9301B}" srcOrd="0" destOrd="0" presId="urn:microsoft.com/office/officeart/2008/layout/VerticalCurvedList"/>
    <dgm:cxn modelId="{2153E24C-52E3-44D9-B5E6-7A5F887C73A4}" type="presOf" srcId="{2A6E953F-2A88-4B9E-8592-E5478CAF5875}" destId="{B9450EA7-FC1F-4D83-BF53-C4B9DE05143F}" srcOrd="0" destOrd="0" presId="urn:microsoft.com/office/officeart/2008/layout/VerticalCurvedList"/>
    <dgm:cxn modelId="{07F31DA8-8EB1-4FB1-A4C8-AF6FE3B01DF1}" srcId="{2A6E953F-2A88-4B9E-8592-E5478CAF5875}" destId="{A7F97B32-00B1-4AB0-B8EC-EB06A47DD3CB}" srcOrd="1" destOrd="0" parTransId="{0BF6924B-C719-49B5-846D-7DB9D43883E5}" sibTransId="{095D346B-6609-4473-B0CD-7912FD7F1787}"/>
    <dgm:cxn modelId="{3D86059B-2942-42BA-9B36-896CDAE7940C}" type="presParOf" srcId="{B9450EA7-FC1F-4D83-BF53-C4B9DE05143F}" destId="{89DDAB2B-3A03-4591-9C0A-4A0BD37634E9}" srcOrd="0" destOrd="0" presId="urn:microsoft.com/office/officeart/2008/layout/VerticalCurvedList"/>
    <dgm:cxn modelId="{2F62705D-0916-49AB-A65C-A22F1140DC2E}" type="presParOf" srcId="{89DDAB2B-3A03-4591-9C0A-4A0BD37634E9}" destId="{FAEF3F08-AF78-42F4-81AB-B7C8EE8A23F3}" srcOrd="0" destOrd="0" presId="urn:microsoft.com/office/officeart/2008/layout/VerticalCurvedList"/>
    <dgm:cxn modelId="{3A2536C3-991B-4214-9B89-33D77AACDD94}" type="presParOf" srcId="{FAEF3F08-AF78-42F4-81AB-B7C8EE8A23F3}" destId="{F283E323-1668-4BAD-99C0-B1DEAD407EAF}" srcOrd="0" destOrd="0" presId="urn:microsoft.com/office/officeart/2008/layout/VerticalCurvedList"/>
    <dgm:cxn modelId="{6A4F12C3-3FE9-4D10-9CC7-8D597FE7AF26}" type="presParOf" srcId="{FAEF3F08-AF78-42F4-81AB-B7C8EE8A23F3}" destId="{61454B54-F8A7-4980-9A04-F2FDF153B59E}" srcOrd="1" destOrd="0" presId="urn:microsoft.com/office/officeart/2008/layout/VerticalCurvedList"/>
    <dgm:cxn modelId="{89F0D2D4-33D1-4850-83F1-77C2D4EE08DE}" type="presParOf" srcId="{FAEF3F08-AF78-42F4-81AB-B7C8EE8A23F3}" destId="{61664B08-2610-4B8B-8C13-8897AEA8F772}" srcOrd="2" destOrd="0" presId="urn:microsoft.com/office/officeart/2008/layout/VerticalCurvedList"/>
    <dgm:cxn modelId="{D2F17953-3D5B-4DD0-9346-9823E62D1A46}" type="presParOf" srcId="{FAEF3F08-AF78-42F4-81AB-B7C8EE8A23F3}" destId="{BCC4AFD7-E82C-4A6E-86B5-C0E8F9A50791}" srcOrd="3" destOrd="0" presId="urn:microsoft.com/office/officeart/2008/layout/VerticalCurvedList"/>
    <dgm:cxn modelId="{136F1C34-D002-4296-B6B8-215F3DF4B5CE}" type="presParOf" srcId="{89DDAB2B-3A03-4591-9C0A-4A0BD37634E9}" destId="{3BBA1D3E-2DA3-4ACA-A509-480B94D076A4}" srcOrd="1" destOrd="0" presId="urn:microsoft.com/office/officeart/2008/layout/VerticalCurvedList"/>
    <dgm:cxn modelId="{C3872294-7AE8-49B8-B89C-CF0A7FB8121C}" type="presParOf" srcId="{89DDAB2B-3A03-4591-9C0A-4A0BD37634E9}" destId="{60DA24B1-0D16-4A24-982F-839C0C17D18D}" srcOrd="2" destOrd="0" presId="urn:microsoft.com/office/officeart/2008/layout/VerticalCurvedList"/>
    <dgm:cxn modelId="{74D7C15A-CF4C-48A8-B509-3CA27FDF07A4}" type="presParOf" srcId="{60DA24B1-0D16-4A24-982F-839C0C17D18D}" destId="{4621A705-A40B-48D8-9BC2-469C60E174B6}" srcOrd="0" destOrd="0" presId="urn:microsoft.com/office/officeart/2008/layout/VerticalCurvedList"/>
    <dgm:cxn modelId="{F7E5812A-7C22-4569-9930-641241D330AA}" type="presParOf" srcId="{89DDAB2B-3A03-4591-9C0A-4A0BD37634E9}" destId="{6E0DFCC8-A9E2-4486-B9DF-22B50D864B22}" srcOrd="3" destOrd="0" presId="urn:microsoft.com/office/officeart/2008/layout/VerticalCurvedList"/>
    <dgm:cxn modelId="{1F5C0268-50A0-4963-BCF8-AE96A9959358}" type="presParOf" srcId="{89DDAB2B-3A03-4591-9C0A-4A0BD37634E9}" destId="{DAE969B1-434E-4D20-938B-9C6ED6CA4208}" srcOrd="4" destOrd="0" presId="urn:microsoft.com/office/officeart/2008/layout/VerticalCurvedList"/>
    <dgm:cxn modelId="{B039E1A1-AE04-40C3-AA17-871557B31F52}" type="presParOf" srcId="{DAE969B1-434E-4D20-938B-9C6ED6CA4208}" destId="{17F2BB6B-ECD3-4647-B4DE-4DFB90E71A7E}" srcOrd="0" destOrd="0" presId="urn:microsoft.com/office/officeart/2008/layout/VerticalCurvedList"/>
    <dgm:cxn modelId="{C6BF63C1-A2DD-44CA-B7BC-E8BE0402E635}" type="presParOf" srcId="{89DDAB2B-3A03-4591-9C0A-4A0BD37634E9}" destId="{DCE46D6E-9300-48CD-8869-1847D61C9195}" srcOrd="5" destOrd="0" presId="urn:microsoft.com/office/officeart/2008/layout/VerticalCurvedList"/>
    <dgm:cxn modelId="{BAC3BC28-9C56-4EF3-9693-2074C9CC1F17}" type="presParOf" srcId="{89DDAB2B-3A03-4591-9C0A-4A0BD37634E9}" destId="{A6A85E25-F83E-4DEE-8DFE-D1DC9E116558}" srcOrd="6" destOrd="0" presId="urn:microsoft.com/office/officeart/2008/layout/VerticalCurvedList"/>
    <dgm:cxn modelId="{60DD1C36-6474-4042-A119-C4745DACAB7F}" type="presParOf" srcId="{A6A85E25-F83E-4DEE-8DFE-D1DC9E116558}" destId="{B6D3034B-9709-4B82-B773-53BAD44ED976}" srcOrd="0" destOrd="0" presId="urn:microsoft.com/office/officeart/2008/layout/VerticalCurvedList"/>
    <dgm:cxn modelId="{58A71620-C70A-4AE2-9815-3E664CF96556}" type="presParOf" srcId="{89DDAB2B-3A03-4591-9C0A-4A0BD37634E9}" destId="{6F11DAE2-2058-4802-9E1F-759865F9301B}" srcOrd="7" destOrd="0" presId="urn:microsoft.com/office/officeart/2008/layout/VerticalCurvedList"/>
    <dgm:cxn modelId="{015A0997-7231-4B5B-8F05-7DC88994AAF4}" type="presParOf" srcId="{89DDAB2B-3A03-4591-9C0A-4A0BD37634E9}" destId="{5AEC5113-3714-40E7-9DFB-73658228645F}" srcOrd="8" destOrd="0" presId="urn:microsoft.com/office/officeart/2008/layout/VerticalCurvedList"/>
    <dgm:cxn modelId="{F6ED3E85-5774-4EA8-818B-A2BF324F0E03}" type="presParOf" srcId="{5AEC5113-3714-40E7-9DFB-73658228645F}" destId="{151C1405-2758-4ECD-BA96-9D7EF3F834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2E1993-5EBD-46FD-8C9C-E829E89FA079}"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3048531D-F23A-4522-A220-497CEA515A28}">
      <dgm:prSet phldrT="[Text]"/>
      <dgm:spPr/>
      <dgm:t>
        <a:bodyPr/>
        <a:lstStyle/>
        <a:p>
          <a:r>
            <a:rPr lang="en-US" dirty="0" smtClean="0"/>
            <a:t>You complete your FAFSA</a:t>
          </a:r>
          <a:endParaRPr lang="en-US" dirty="0"/>
        </a:p>
      </dgm:t>
    </dgm:pt>
    <dgm:pt modelId="{7BB6EECD-C175-41EB-B267-B6ADC8676F13}" type="parTrans" cxnId="{CF8867FB-4E33-4BBF-AB14-A4B185014D46}">
      <dgm:prSet/>
      <dgm:spPr/>
      <dgm:t>
        <a:bodyPr/>
        <a:lstStyle/>
        <a:p>
          <a:endParaRPr lang="en-US"/>
        </a:p>
      </dgm:t>
    </dgm:pt>
    <dgm:pt modelId="{ABE75F34-360B-4981-A85C-506A3985C514}" type="sibTrans" cxnId="{CF8867FB-4E33-4BBF-AB14-A4B185014D46}">
      <dgm:prSet/>
      <dgm:spPr/>
      <dgm:t>
        <a:bodyPr/>
        <a:lstStyle/>
        <a:p>
          <a:endParaRPr lang="en-US"/>
        </a:p>
      </dgm:t>
    </dgm:pt>
    <dgm:pt modelId="{959A9EA7-5D7B-485F-99A0-6A2E9224E9F1}">
      <dgm:prSet phldrT="[Text]"/>
      <dgm:spPr/>
      <dgm:t>
        <a:bodyPr/>
        <a:lstStyle/>
        <a:p>
          <a:r>
            <a:rPr lang="en-US" dirty="0" smtClean="0"/>
            <a:t>Sends </a:t>
          </a:r>
          <a:r>
            <a:rPr lang="en-US" b="1" dirty="0" smtClean="0"/>
            <a:t>you</a:t>
          </a:r>
          <a:r>
            <a:rPr lang="en-US" dirty="0" smtClean="0"/>
            <a:t> your Student Aid Report (SAR)</a:t>
          </a:r>
          <a:endParaRPr lang="en-US" dirty="0"/>
        </a:p>
      </dgm:t>
    </dgm:pt>
    <dgm:pt modelId="{91F972F6-E822-423D-A2E2-21CB92D77017}" type="parTrans" cxnId="{09030B00-6E16-4F5A-BE0C-6BA7627FC90D}">
      <dgm:prSet/>
      <dgm:spPr>
        <a:ln>
          <a:solidFill>
            <a:schemeClr val="accent3"/>
          </a:solidFill>
        </a:ln>
      </dgm:spPr>
      <dgm:t>
        <a:bodyPr/>
        <a:lstStyle/>
        <a:p>
          <a:endParaRPr lang="en-US"/>
        </a:p>
      </dgm:t>
    </dgm:pt>
    <dgm:pt modelId="{A5ABC56B-8CBB-4039-B683-13A71685AF50}" type="sibTrans" cxnId="{09030B00-6E16-4F5A-BE0C-6BA7627FC90D}">
      <dgm:prSet/>
      <dgm:spPr/>
      <dgm:t>
        <a:bodyPr/>
        <a:lstStyle/>
        <a:p>
          <a:endParaRPr lang="en-US"/>
        </a:p>
      </dgm:t>
    </dgm:pt>
    <dgm:pt modelId="{35CFC8F9-7529-4B84-ACA0-B7E2148C7E42}">
      <dgm:prSet phldrT="[Text]"/>
      <dgm:spPr/>
      <dgm:t>
        <a:bodyPr/>
        <a:lstStyle/>
        <a:p>
          <a:r>
            <a:rPr lang="en-US" dirty="0" smtClean="0"/>
            <a:t>Sends </a:t>
          </a:r>
          <a:r>
            <a:rPr lang="en-US" b="1" dirty="0" smtClean="0"/>
            <a:t>the colleges </a:t>
          </a:r>
          <a:r>
            <a:rPr lang="en-US" dirty="0" smtClean="0"/>
            <a:t>you listed on your FAFSA your student data</a:t>
          </a:r>
          <a:endParaRPr lang="en-US" dirty="0"/>
        </a:p>
      </dgm:t>
    </dgm:pt>
    <dgm:pt modelId="{3F8CAA25-A31A-4A34-A27C-8852EE20649B}" type="parTrans" cxnId="{E043A4ED-3E56-48B3-BDFD-D0DFE9B68FD8}">
      <dgm:prSet/>
      <dgm:spPr>
        <a:ln>
          <a:solidFill>
            <a:schemeClr val="accent3"/>
          </a:solidFill>
        </a:ln>
      </dgm:spPr>
      <dgm:t>
        <a:bodyPr/>
        <a:lstStyle/>
        <a:p>
          <a:endParaRPr lang="en-US"/>
        </a:p>
      </dgm:t>
    </dgm:pt>
    <dgm:pt modelId="{3D4C8E46-70C2-4BD2-B332-774BC63FF6E6}" type="sibTrans" cxnId="{E043A4ED-3E56-48B3-BDFD-D0DFE9B68FD8}">
      <dgm:prSet/>
      <dgm:spPr/>
      <dgm:t>
        <a:bodyPr/>
        <a:lstStyle/>
        <a:p>
          <a:endParaRPr lang="en-US"/>
        </a:p>
      </dgm:t>
    </dgm:pt>
    <dgm:pt modelId="{D3FDFA55-8377-417E-BB28-BF8890681F35}">
      <dgm:prSet phldrT="[Text]"/>
      <dgm:spPr/>
      <dgm:t>
        <a:bodyPr/>
        <a:lstStyle/>
        <a:p>
          <a:r>
            <a:rPr lang="en-US" b="0" dirty="0" smtClean="0"/>
            <a:t>Sends </a:t>
          </a:r>
          <a:r>
            <a:rPr lang="en-US" b="1" dirty="0" smtClean="0"/>
            <a:t>WSAC</a:t>
          </a:r>
          <a:r>
            <a:rPr lang="en-US" dirty="0" smtClean="0"/>
            <a:t> your FAFSA data</a:t>
          </a:r>
          <a:endParaRPr lang="en-US" dirty="0"/>
        </a:p>
      </dgm:t>
    </dgm:pt>
    <dgm:pt modelId="{EC7EB7CA-410F-49F0-BD26-0496F079D129}" type="parTrans" cxnId="{8E8D723E-BA5C-4622-BDF9-0BC57FEA8AF6}">
      <dgm:prSet/>
      <dgm:spPr>
        <a:ln>
          <a:solidFill>
            <a:schemeClr val="accent3"/>
          </a:solidFill>
        </a:ln>
      </dgm:spPr>
      <dgm:t>
        <a:bodyPr/>
        <a:lstStyle/>
        <a:p>
          <a:endParaRPr lang="en-US"/>
        </a:p>
      </dgm:t>
    </dgm:pt>
    <dgm:pt modelId="{5D84DD99-2A13-4D01-8EBC-78D4728C337D}" type="sibTrans" cxnId="{8E8D723E-BA5C-4622-BDF9-0BC57FEA8AF6}">
      <dgm:prSet/>
      <dgm:spPr/>
      <dgm:t>
        <a:bodyPr/>
        <a:lstStyle/>
        <a:p>
          <a:endParaRPr lang="en-US"/>
        </a:p>
      </dgm:t>
    </dgm:pt>
    <dgm:pt modelId="{C7767E47-35E6-42E3-8B5E-9B42B64E60B5}">
      <dgm:prSet phldrT="[Text]"/>
      <dgm:spPr>
        <a:solidFill>
          <a:schemeClr val="accent3"/>
        </a:solidFill>
        <a:ln>
          <a:solidFill>
            <a:schemeClr val="accent3"/>
          </a:solidFill>
        </a:ln>
      </dgm:spPr>
      <dgm:t>
        <a:bodyPr/>
        <a:lstStyle/>
        <a:p>
          <a:r>
            <a:rPr lang="en-US" dirty="0" smtClean="0"/>
            <a:t>The US Department of Education (DOE) processes your application</a:t>
          </a:r>
          <a:endParaRPr lang="en-US" dirty="0"/>
        </a:p>
      </dgm:t>
    </dgm:pt>
    <dgm:pt modelId="{DC250357-FF6A-4736-AAE3-91782F31233A}" type="parTrans" cxnId="{03328063-5186-4573-822B-4D87227A4929}">
      <dgm:prSet/>
      <dgm:spPr/>
      <dgm:t>
        <a:bodyPr/>
        <a:lstStyle/>
        <a:p>
          <a:endParaRPr lang="en-US"/>
        </a:p>
      </dgm:t>
    </dgm:pt>
    <dgm:pt modelId="{00248723-4D42-45B2-B7F5-D74BF720D4C8}" type="sibTrans" cxnId="{03328063-5186-4573-822B-4D87227A4929}">
      <dgm:prSet/>
      <dgm:spPr/>
      <dgm:t>
        <a:bodyPr/>
        <a:lstStyle/>
        <a:p>
          <a:endParaRPr lang="en-US"/>
        </a:p>
      </dgm:t>
    </dgm:pt>
    <dgm:pt modelId="{0BB6942C-BCC8-4192-9755-19BF4778B288}" type="pres">
      <dgm:prSet presAssocID="{C82E1993-5EBD-46FD-8C9C-E829E89FA079}" presName="hierChild1" presStyleCnt="0">
        <dgm:presLayoutVars>
          <dgm:orgChart val="1"/>
          <dgm:chPref val="1"/>
          <dgm:dir/>
          <dgm:animOne val="branch"/>
          <dgm:animLvl val="lvl"/>
          <dgm:resizeHandles/>
        </dgm:presLayoutVars>
      </dgm:prSet>
      <dgm:spPr/>
      <dgm:t>
        <a:bodyPr/>
        <a:lstStyle/>
        <a:p>
          <a:endParaRPr lang="en-US"/>
        </a:p>
      </dgm:t>
    </dgm:pt>
    <dgm:pt modelId="{1E4F296A-B971-427D-8872-E9705262E4B3}" type="pres">
      <dgm:prSet presAssocID="{3048531D-F23A-4522-A220-497CEA515A28}" presName="hierRoot1" presStyleCnt="0">
        <dgm:presLayoutVars>
          <dgm:hierBranch val="init"/>
        </dgm:presLayoutVars>
      </dgm:prSet>
      <dgm:spPr/>
      <dgm:t>
        <a:bodyPr/>
        <a:lstStyle/>
        <a:p>
          <a:endParaRPr lang="en-US"/>
        </a:p>
      </dgm:t>
    </dgm:pt>
    <dgm:pt modelId="{DD9A9C71-4190-46C3-8D16-40D1D8C63430}" type="pres">
      <dgm:prSet presAssocID="{3048531D-F23A-4522-A220-497CEA515A28}" presName="rootComposite1" presStyleCnt="0"/>
      <dgm:spPr/>
      <dgm:t>
        <a:bodyPr/>
        <a:lstStyle/>
        <a:p>
          <a:endParaRPr lang="en-US"/>
        </a:p>
      </dgm:t>
    </dgm:pt>
    <dgm:pt modelId="{43D32489-02A2-48ED-B47C-AFBA9D8C12EB}" type="pres">
      <dgm:prSet presAssocID="{3048531D-F23A-4522-A220-497CEA515A28}" presName="rootText1" presStyleLbl="node0" presStyleIdx="0" presStyleCnt="2" custLinFactY="39169" custLinFactNeighborX="-54867" custLinFactNeighborY="100000">
        <dgm:presLayoutVars>
          <dgm:chPref val="3"/>
        </dgm:presLayoutVars>
      </dgm:prSet>
      <dgm:spPr/>
      <dgm:t>
        <a:bodyPr/>
        <a:lstStyle/>
        <a:p>
          <a:endParaRPr lang="en-US"/>
        </a:p>
      </dgm:t>
    </dgm:pt>
    <dgm:pt modelId="{4448FA88-FD45-4B1A-ACBC-45C4C7351527}" type="pres">
      <dgm:prSet presAssocID="{3048531D-F23A-4522-A220-497CEA515A28}" presName="rootConnector1" presStyleLbl="node1" presStyleIdx="0" presStyleCnt="0"/>
      <dgm:spPr/>
      <dgm:t>
        <a:bodyPr/>
        <a:lstStyle/>
        <a:p>
          <a:endParaRPr lang="en-US"/>
        </a:p>
      </dgm:t>
    </dgm:pt>
    <dgm:pt modelId="{B0951F83-FD65-4CB8-9AF2-2E221A0DBA6A}" type="pres">
      <dgm:prSet presAssocID="{3048531D-F23A-4522-A220-497CEA515A28}" presName="hierChild2" presStyleCnt="0"/>
      <dgm:spPr/>
      <dgm:t>
        <a:bodyPr/>
        <a:lstStyle/>
        <a:p>
          <a:endParaRPr lang="en-US"/>
        </a:p>
      </dgm:t>
    </dgm:pt>
    <dgm:pt modelId="{106D5D7E-AA4E-49E6-8702-A2F9D887EB61}" type="pres">
      <dgm:prSet presAssocID="{3048531D-F23A-4522-A220-497CEA515A28}" presName="hierChild3" presStyleCnt="0"/>
      <dgm:spPr/>
      <dgm:t>
        <a:bodyPr/>
        <a:lstStyle/>
        <a:p>
          <a:endParaRPr lang="en-US"/>
        </a:p>
      </dgm:t>
    </dgm:pt>
    <dgm:pt modelId="{D4056564-5E29-4F17-ACA4-A6A943D3D16E}" type="pres">
      <dgm:prSet presAssocID="{C7767E47-35E6-42E3-8B5E-9B42B64E60B5}" presName="hierRoot1" presStyleCnt="0">
        <dgm:presLayoutVars>
          <dgm:hierBranch val="init"/>
        </dgm:presLayoutVars>
      </dgm:prSet>
      <dgm:spPr/>
      <dgm:t>
        <a:bodyPr/>
        <a:lstStyle/>
        <a:p>
          <a:endParaRPr lang="en-US"/>
        </a:p>
      </dgm:t>
    </dgm:pt>
    <dgm:pt modelId="{943AF12C-D035-4747-AC8F-E9776D37002E}" type="pres">
      <dgm:prSet presAssocID="{C7767E47-35E6-42E3-8B5E-9B42B64E60B5}" presName="rootComposite1" presStyleCnt="0"/>
      <dgm:spPr/>
      <dgm:t>
        <a:bodyPr/>
        <a:lstStyle/>
        <a:p>
          <a:endParaRPr lang="en-US"/>
        </a:p>
      </dgm:t>
    </dgm:pt>
    <dgm:pt modelId="{664C2818-D2B0-4EF7-A056-7628B1098F45}" type="pres">
      <dgm:prSet presAssocID="{C7767E47-35E6-42E3-8B5E-9B42B64E60B5}" presName="rootText1" presStyleLbl="node0" presStyleIdx="1" presStyleCnt="2" custLinFactNeighborX="60102" custLinFactNeighborY="-3695">
        <dgm:presLayoutVars>
          <dgm:chPref val="3"/>
        </dgm:presLayoutVars>
      </dgm:prSet>
      <dgm:spPr/>
      <dgm:t>
        <a:bodyPr/>
        <a:lstStyle/>
        <a:p>
          <a:endParaRPr lang="en-US"/>
        </a:p>
      </dgm:t>
    </dgm:pt>
    <dgm:pt modelId="{3F2557C7-E1DC-4D51-B24B-8CE2BBDAE738}" type="pres">
      <dgm:prSet presAssocID="{C7767E47-35E6-42E3-8B5E-9B42B64E60B5}" presName="rootConnector1" presStyleLbl="node1" presStyleIdx="0" presStyleCnt="0"/>
      <dgm:spPr/>
      <dgm:t>
        <a:bodyPr/>
        <a:lstStyle/>
        <a:p>
          <a:endParaRPr lang="en-US"/>
        </a:p>
      </dgm:t>
    </dgm:pt>
    <dgm:pt modelId="{A1C220D9-9352-486A-BEEA-C731E3E2809D}" type="pres">
      <dgm:prSet presAssocID="{C7767E47-35E6-42E3-8B5E-9B42B64E60B5}" presName="hierChild2" presStyleCnt="0"/>
      <dgm:spPr/>
      <dgm:t>
        <a:bodyPr/>
        <a:lstStyle/>
        <a:p>
          <a:endParaRPr lang="en-US"/>
        </a:p>
      </dgm:t>
    </dgm:pt>
    <dgm:pt modelId="{8A4530F8-F990-4E90-B785-6BDD1AE13CCD}" type="pres">
      <dgm:prSet presAssocID="{91F972F6-E822-423D-A2E2-21CB92D77017}" presName="Name64" presStyleLbl="parChTrans1D2" presStyleIdx="0" presStyleCnt="3"/>
      <dgm:spPr/>
      <dgm:t>
        <a:bodyPr/>
        <a:lstStyle/>
        <a:p>
          <a:endParaRPr lang="en-US"/>
        </a:p>
      </dgm:t>
    </dgm:pt>
    <dgm:pt modelId="{58CA9A99-0B4E-49D3-8379-B8FB00ACE962}" type="pres">
      <dgm:prSet presAssocID="{959A9EA7-5D7B-485F-99A0-6A2E9224E9F1}" presName="hierRoot2" presStyleCnt="0">
        <dgm:presLayoutVars>
          <dgm:hierBranch val="init"/>
        </dgm:presLayoutVars>
      </dgm:prSet>
      <dgm:spPr/>
      <dgm:t>
        <a:bodyPr/>
        <a:lstStyle/>
        <a:p>
          <a:endParaRPr lang="en-US"/>
        </a:p>
      </dgm:t>
    </dgm:pt>
    <dgm:pt modelId="{025388AD-8A7F-4CC3-83FA-F48138328A7E}" type="pres">
      <dgm:prSet presAssocID="{959A9EA7-5D7B-485F-99A0-6A2E9224E9F1}" presName="rootComposite" presStyleCnt="0"/>
      <dgm:spPr/>
      <dgm:t>
        <a:bodyPr/>
        <a:lstStyle/>
        <a:p>
          <a:endParaRPr lang="en-US"/>
        </a:p>
      </dgm:t>
    </dgm:pt>
    <dgm:pt modelId="{ECC2A97E-7052-48FF-B661-74B430984AD1}" type="pres">
      <dgm:prSet presAssocID="{959A9EA7-5D7B-485F-99A0-6A2E9224E9F1}" presName="rootText" presStyleLbl="node2" presStyleIdx="0" presStyleCnt="3" custLinFactNeighborX="59726" custLinFactNeighborY="-3695">
        <dgm:presLayoutVars>
          <dgm:chPref val="3"/>
        </dgm:presLayoutVars>
      </dgm:prSet>
      <dgm:spPr/>
      <dgm:t>
        <a:bodyPr/>
        <a:lstStyle/>
        <a:p>
          <a:endParaRPr lang="en-US"/>
        </a:p>
      </dgm:t>
    </dgm:pt>
    <dgm:pt modelId="{ACA1DBC3-6102-4EEF-AD81-3BA47288FF03}" type="pres">
      <dgm:prSet presAssocID="{959A9EA7-5D7B-485F-99A0-6A2E9224E9F1}" presName="rootConnector" presStyleLbl="node2" presStyleIdx="0" presStyleCnt="3"/>
      <dgm:spPr/>
      <dgm:t>
        <a:bodyPr/>
        <a:lstStyle/>
        <a:p>
          <a:endParaRPr lang="en-US"/>
        </a:p>
      </dgm:t>
    </dgm:pt>
    <dgm:pt modelId="{3BAAD1CF-EBA8-4443-8216-798A7FEAECE3}" type="pres">
      <dgm:prSet presAssocID="{959A9EA7-5D7B-485F-99A0-6A2E9224E9F1}" presName="hierChild4" presStyleCnt="0"/>
      <dgm:spPr/>
      <dgm:t>
        <a:bodyPr/>
        <a:lstStyle/>
        <a:p>
          <a:endParaRPr lang="en-US"/>
        </a:p>
      </dgm:t>
    </dgm:pt>
    <dgm:pt modelId="{5681E876-0A6F-4C34-A39A-6F33C89C01AB}" type="pres">
      <dgm:prSet presAssocID="{959A9EA7-5D7B-485F-99A0-6A2E9224E9F1}" presName="hierChild5" presStyleCnt="0"/>
      <dgm:spPr/>
      <dgm:t>
        <a:bodyPr/>
        <a:lstStyle/>
        <a:p>
          <a:endParaRPr lang="en-US"/>
        </a:p>
      </dgm:t>
    </dgm:pt>
    <dgm:pt modelId="{1A5AF6C6-6DC9-4C5E-9E14-A85F480DAAE3}" type="pres">
      <dgm:prSet presAssocID="{3F8CAA25-A31A-4A34-A27C-8852EE20649B}" presName="Name64" presStyleLbl="parChTrans1D2" presStyleIdx="1" presStyleCnt="3"/>
      <dgm:spPr/>
      <dgm:t>
        <a:bodyPr/>
        <a:lstStyle/>
        <a:p>
          <a:endParaRPr lang="en-US"/>
        </a:p>
      </dgm:t>
    </dgm:pt>
    <dgm:pt modelId="{3D472857-73AA-46BA-BFBB-AD511228B348}" type="pres">
      <dgm:prSet presAssocID="{35CFC8F9-7529-4B84-ACA0-B7E2148C7E42}" presName="hierRoot2" presStyleCnt="0">
        <dgm:presLayoutVars>
          <dgm:hierBranch val="init"/>
        </dgm:presLayoutVars>
      </dgm:prSet>
      <dgm:spPr/>
      <dgm:t>
        <a:bodyPr/>
        <a:lstStyle/>
        <a:p>
          <a:endParaRPr lang="en-US"/>
        </a:p>
      </dgm:t>
    </dgm:pt>
    <dgm:pt modelId="{B5D3EF57-3CDA-4CC6-98F8-5FB87D309CC2}" type="pres">
      <dgm:prSet presAssocID="{35CFC8F9-7529-4B84-ACA0-B7E2148C7E42}" presName="rootComposite" presStyleCnt="0"/>
      <dgm:spPr/>
      <dgm:t>
        <a:bodyPr/>
        <a:lstStyle/>
        <a:p>
          <a:endParaRPr lang="en-US"/>
        </a:p>
      </dgm:t>
    </dgm:pt>
    <dgm:pt modelId="{B320CB5D-79D6-4B61-BFFD-0641260F36C6}" type="pres">
      <dgm:prSet presAssocID="{35CFC8F9-7529-4B84-ACA0-B7E2148C7E42}" presName="rootText" presStyleLbl="node2" presStyleIdx="1" presStyleCnt="3" custLinFactNeighborX="59726" custLinFactNeighborY="-3695">
        <dgm:presLayoutVars>
          <dgm:chPref val="3"/>
        </dgm:presLayoutVars>
      </dgm:prSet>
      <dgm:spPr/>
      <dgm:t>
        <a:bodyPr/>
        <a:lstStyle/>
        <a:p>
          <a:endParaRPr lang="en-US"/>
        </a:p>
      </dgm:t>
    </dgm:pt>
    <dgm:pt modelId="{A88DF7F2-77CF-40D9-8329-3AECF3EB7C9F}" type="pres">
      <dgm:prSet presAssocID="{35CFC8F9-7529-4B84-ACA0-B7E2148C7E42}" presName="rootConnector" presStyleLbl="node2" presStyleIdx="1" presStyleCnt="3"/>
      <dgm:spPr/>
      <dgm:t>
        <a:bodyPr/>
        <a:lstStyle/>
        <a:p>
          <a:endParaRPr lang="en-US"/>
        </a:p>
      </dgm:t>
    </dgm:pt>
    <dgm:pt modelId="{75BF503B-75F6-4C5A-BFD5-8A1BCF67D3BC}" type="pres">
      <dgm:prSet presAssocID="{35CFC8F9-7529-4B84-ACA0-B7E2148C7E42}" presName="hierChild4" presStyleCnt="0"/>
      <dgm:spPr/>
      <dgm:t>
        <a:bodyPr/>
        <a:lstStyle/>
        <a:p>
          <a:endParaRPr lang="en-US"/>
        </a:p>
      </dgm:t>
    </dgm:pt>
    <dgm:pt modelId="{E633A5ED-1111-466C-924B-685D69306B84}" type="pres">
      <dgm:prSet presAssocID="{35CFC8F9-7529-4B84-ACA0-B7E2148C7E42}" presName="hierChild5" presStyleCnt="0"/>
      <dgm:spPr/>
      <dgm:t>
        <a:bodyPr/>
        <a:lstStyle/>
        <a:p>
          <a:endParaRPr lang="en-US"/>
        </a:p>
      </dgm:t>
    </dgm:pt>
    <dgm:pt modelId="{963C2AF5-BB2F-44DE-A937-6E2E3B6DEA52}" type="pres">
      <dgm:prSet presAssocID="{EC7EB7CA-410F-49F0-BD26-0496F079D129}" presName="Name64" presStyleLbl="parChTrans1D2" presStyleIdx="2" presStyleCnt="3"/>
      <dgm:spPr/>
      <dgm:t>
        <a:bodyPr/>
        <a:lstStyle/>
        <a:p>
          <a:endParaRPr lang="en-US"/>
        </a:p>
      </dgm:t>
    </dgm:pt>
    <dgm:pt modelId="{05D8327C-DF6E-4C5B-BB19-4306804656F5}" type="pres">
      <dgm:prSet presAssocID="{D3FDFA55-8377-417E-BB28-BF8890681F35}" presName="hierRoot2" presStyleCnt="0">
        <dgm:presLayoutVars>
          <dgm:hierBranch val="init"/>
        </dgm:presLayoutVars>
      </dgm:prSet>
      <dgm:spPr/>
      <dgm:t>
        <a:bodyPr/>
        <a:lstStyle/>
        <a:p>
          <a:endParaRPr lang="en-US"/>
        </a:p>
      </dgm:t>
    </dgm:pt>
    <dgm:pt modelId="{BF530DB1-7FDC-49F5-9508-D9EF071D3925}" type="pres">
      <dgm:prSet presAssocID="{D3FDFA55-8377-417E-BB28-BF8890681F35}" presName="rootComposite" presStyleCnt="0"/>
      <dgm:spPr/>
      <dgm:t>
        <a:bodyPr/>
        <a:lstStyle/>
        <a:p>
          <a:endParaRPr lang="en-US"/>
        </a:p>
      </dgm:t>
    </dgm:pt>
    <dgm:pt modelId="{863B3512-F938-4642-B79D-84ECEC4C171C}" type="pres">
      <dgm:prSet presAssocID="{D3FDFA55-8377-417E-BB28-BF8890681F35}" presName="rootText" presStyleLbl="node2" presStyleIdx="2" presStyleCnt="3" custLinFactNeighborX="59726" custLinFactNeighborY="-3695">
        <dgm:presLayoutVars>
          <dgm:chPref val="3"/>
        </dgm:presLayoutVars>
      </dgm:prSet>
      <dgm:spPr/>
      <dgm:t>
        <a:bodyPr/>
        <a:lstStyle/>
        <a:p>
          <a:endParaRPr lang="en-US"/>
        </a:p>
      </dgm:t>
    </dgm:pt>
    <dgm:pt modelId="{5EBF2335-3495-4C6D-8D26-6FC2403F0586}" type="pres">
      <dgm:prSet presAssocID="{D3FDFA55-8377-417E-BB28-BF8890681F35}" presName="rootConnector" presStyleLbl="node2" presStyleIdx="2" presStyleCnt="3"/>
      <dgm:spPr/>
      <dgm:t>
        <a:bodyPr/>
        <a:lstStyle/>
        <a:p>
          <a:endParaRPr lang="en-US"/>
        </a:p>
      </dgm:t>
    </dgm:pt>
    <dgm:pt modelId="{0FE08BFC-4162-487E-A562-4B09ADD7C742}" type="pres">
      <dgm:prSet presAssocID="{D3FDFA55-8377-417E-BB28-BF8890681F35}" presName="hierChild4" presStyleCnt="0"/>
      <dgm:spPr/>
      <dgm:t>
        <a:bodyPr/>
        <a:lstStyle/>
        <a:p>
          <a:endParaRPr lang="en-US"/>
        </a:p>
      </dgm:t>
    </dgm:pt>
    <dgm:pt modelId="{2099DE61-E8F8-4338-AB41-42709590B527}" type="pres">
      <dgm:prSet presAssocID="{D3FDFA55-8377-417E-BB28-BF8890681F35}" presName="hierChild5" presStyleCnt="0"/>
      <dgm:spPr/>
      <dgm:t>
        <a:bodyPr/>
        <a:lstStyle/>
        <a:p>
          <a:endParaRPr lang="en-US"/>
        </a:p>
      </dgm:t>
    </dgm:pt>
    <dgm:pt modelId="{462BC62A-DE9E-4F37-8210-7B766B9841B3}" type="pres">
      <dgm:prSet presAssocID="{C7767E47-35E6-42E3-8B5E-9B42B64E60B5}" presName="hierChild3" presStyleCnt="0"/>
      <dgm:spPr/>
      <dgm:t>
        <a:bodyPr/>
        <a:lstStyle/>
        <a:p>
          <a:endParaRPr lang="en-US"/>
        </a:p>
      </dgm:t>
    </dgm:pt>
  </dgm:ptLst>
  <dgm:cxnLst>
    <dgm:cxn modelId="{C25D0FFB-0283-454C-9D3C-9C3C74D6B5ED}" type="presOf" srcId="{EC7EB7CA-410F-49F0-BD26-0496F079D129}" destId="{963C2AF5-BB2F-44DE-A937-6E2E3B6DEA52}" srcOrd="0" destOrd="0" presId="urn:microsoft.com/office/officeart/2009/3/layout/HorizontalOrganizationChart"/>
    <dgm:cxn modelId="{6E07C4E7-3405-4FB1-A51C-B426764B0606}" type="presOf" srcId="{D3FDFA55-8377-417E-BB28-BF8890681F35}" destId="{863B3512-F938-4642-B79D-84ECEC4C171C}" srcOrd="0" destOrd="0" presId="urn:microsoft.com/office/officeart/2009/3/layout/HorizontalOrganizationChart"/>
    <dgm:cxn modelId="{09030B00-6E16-4F5A-BE0C-6BA7627FC90D}" srcId="{C7767E47-35E6-42E3-8B5E-9B42B64E60B5}" destId="{959A9EA7-5D7B-485F-99A0-6A2E9224E9F1}" srcOrd="0" destOrd="0" parTransId="{91F972F6-E822-423D-A2E2-21CB92D77017}" sibTransId="{A5ABC56B-8CBB-4039-B683-13A71685AF50}"/>
    <dgm:cxn modelId="{A4538360-7B0F-454F-ACF4-0E2A0531603B}" type="presOf" srcId="{D3FDFA55-8377-417E-BB28-BF8890681F35}" destId="{5EBF2335-3495-4C6D-8D26-6FC2403F0586}" srcOrd="1" destOrd="0" presId="urn:microsoft.com/office/officeart/2009/3/layout/HorizontalOrganizationChart"/>
    <dgm:cxn modelId="{E5616233-A31F-4948-9E3A-F9CE9901752F}" type="presOf" srcId="{C7767E47-35E6-42E3-8B5E-9B42B64E60B5}" destId="{3F2557C7-E1DC-4D51-B24B-8CE2BBDAE738}" srcOrd="1" destOrd="0" presId="urn:microsoft.com/office/officeart/2009/3/layout/HorizontalOrganizationChart"/>
    <dgm:cxn modelId="{72542E34-A136-49DD-AC0A-10D3B8D72263}" type="presOf" srcId="{35CFC8F9-7529-4B84-ACA0-B7E2148C7E42}" destId="{B320CB5D-79D6-4B61-BFFD-0641260F36C6}" srcOrd="0" destOrd="0" presId="urn:microsoft.com/office/officeart/2009/3/layout/HorizontalOrganizationChart"/>
    <dgm:cxn modelId="{1AE42810-6F35-4BAB-A1AD-89E99BC18A31}" type="presOf" srcId="{959A9EA7-5D7B-485F-99A0-6A2E9224E9F1}" destId="{ECC2A97E-7052-48FF-B661-74B430984AD1}" srcOrd="0" destOrd="0" presId="urn:microsoft.com/office/officeart/2009/3/layout/HorizontalOrganizationChart"/>
    <dgm:cxn modelId="{03328063-5186-4573-822B-4D87227A4929}" srcId="{C82E1993-5EBD-46FD-8C9C-E829E89FA079}" destId="{C7767E47-35E6-42E3-8B5E-9B42B64E60B5}" srcOrd="1" destOrd="0" parTransId="{DC250357-FF6A-4736-AAE3-91782F31233A}" sibTransId="{00248723-4D42-45B2-B7F5-D74BF720D4C8}"/>
    <dgm:cxn modelId="{E043A4ED-3E56-48B3-BDFD-D0DFE9B68FD8}" srcId="{C7767E47-35E6-42E3-8B5E-9B42B64E60B5}" destId="{35CFC8F9-7529-4B84-ACA0-B7E2148C7E42}" srcOrd="1" destOrd="0" parTransId="{3F8CAA25-A31A-4A34-A27C-8852EE20649B}" sibTransId="{3D4C8E46-70C2-4BD2-B332-774BC63FF6E6}"/>
    <dgm:cxn modelId="{7EC81C14-75EF-4A01-B11F-4EA18F54CC4D}" type="presOf" srcId="{C7767E47-35E6-42E3-8B5E-9B42B64E60B5}" destId="{664C2818-D2B0-4EF7-A056-7628B1098F45}" srcOrd="0" destOrd="0" presId="urn:microsoft.com/office/officeart/2009/3/layout/HorizontalOrganizationChart"/>
    <dgm:cxn modelId="{D64E9AA1-F992-464B-B271-C90E22533D90}" type="presOf" srcId="{C82E1993-5EBD-46FD-8C9C-E829E89FA079}" destId="{0BB6942C-BCC8-4192-9755-19BF4778B288}" srcOrd="0" destOrd="0" presId="urn:microsoft.com/office/officeart/2009/3/layout/HorizontalOrganizationChart"/>
    <dgm:cxn modelId="{B6A5E29A-6EFB-458F-B405-1AFF7ED46F73}" type="presOf" srcId="{3048531D-F23A-4522-A220-497CEA515A28}" destId="{4448FA88-FD45-4B1A-ACBC-45C4C7351527}" srcOrd="1" destOrd="0" presId="urn:microsoft.com/office/officeart/2009/3/layout/HorizontalOrganizationChart"/>
    <dgm:cxn modelId="{E6EF7B56-BD65-42FC-B1D0-2879D9B44E1C}" type="presOf" srcId="{91F972F6-E822-423D-A2E2-21CB92D77017}" destId="{8A4530F8-F990-4E90-B785-6BDD1AE13CCD}" srcOrd="0" destOrd="0" presId="urn:microsoft.com/office/officeart/2009/3/layout/HorizontalOrganizationChart"/>
    <dgm:cxn modelId="{CF8867FB-4E33-4BBF-AB14-A4B185014D46}" srcId="{C82E1993-5EBD-46FD-8C9C-E829E89FA079}" destId="{3048531D-F23A-4522-A220-497CEA515A28}" srcOrd="0" destOrd="0" parTransId="{7BB6EECD-C175-41EB-B267-B6ADC8676F13}" sibTransId="{ABE75F34-360B-4981-A85C-506A3985C514}"/>
    <dgm:cxn modelId="{6C6F968F-7E83-4AD1-B17B-FCD8288474E7}" type="presOf" srcId="{959A9EA7-5D7B-485F-99A0-6A2E9224E9F1}" destId="{ACA1DBC3-6102-4EEF-AD81-3BA47288FF03}" srcOrd="1" destOrd="0" presId="urn:microsoft.com/office/officeart/2009/3/layout/HorizontalOrganizationChart"/>
    <dgm:cxn modelId="{8E8D723E-BA5C-4622-BDF9-0BC57FEA8AF6}" srcId="{C7767E47-35E6-42E3-8B5E-9B42B64E60B5}" destId="{D3FDFA55-8377-417E-BB28-BF8890681F35}" srcOrd="2" destOrd="0" parTransId="{EC7EB7CA-410F-49F0-BD26-0496F079D129}" sibTransId="{5D84DD99-2A13-4D01-8EBC-78D4728C337D}"/>
    <dgm:cxn modelId="{2020D67F-46CF-4A9A-86BB-23D65A5CF850}" type="presOf" srcId="{3048531D-F23A-4522-A220-497CEA515A28}" destId="{43D32489-02A2-48ED-B47C-AFBA9D8C12EB}" srcOrd="0" destOrd="0" presId="urn:microsoft.com/office/officeart/2009/3/layout/HorizontalOrganizationChart"/>
    <dgm:cxn modelId="{54E89C8E-D42B-4D1A-8B22-04E54CAB6B1A}" type="presOf" srcId="{35CFC8F9-7529-4B84-ACA0-B7E2148C7E42}" destId="{A88DF7F2-77CF-40D9-8329-3AECF3EB7C9F}" srcOrd="1" destOrd="0" presId="urn:microsoft.com/office/officeart/2009/3/layout/HorizontalOrganizationChart"/>
    <dgm:cxn modelId="{C348D14B-2DEA-4CF9-851C-75F305430CB1}" type="presOf" srcId="{3F8CAA25-A31A-4A34-A27C-8852EE20649B}" destId="{1A5AF6C6-6DC9-4C5E-9E14-A85F480DAAE3}" srcOrd="0" destOrd="0" presId="urn:microsoft.com/office/officeart/2009/3/layout/HorizontalOrganizationChart"/>
    <dgm:cxn modelId="{CBE2E4C9-F58F-4C88-A471-AB084BD87C72}" type="presParOf" srcId="{0BB6942C-BCC8-4192-9755-19BF4778B288}" destId="{1E4F296A-B971-427D-8872-E9705262E4B3}" srcOrd="0" destOrd="0" presId="urn:microsoft.com/office/officeart/2009/3/layout/HorizontalOrganizationChart"/>
    <dgm:cxn modelId="{FEA290E9-5A92-44C7-B498-7BCB87B14DB2}" type="presParOf" srcId="{1E4F296A-B971-427D-8872-E9705262E4B3}" destId="{DD9A9C71-4190-46C3-8D16-40D1D8C63430}" srcOrd="0" destOrd="0" presId="urn:microsoft.com/office/officeart/2009/3/layout/HorizontalOrganizationChart"/>
    <dgm:cxn modelId="{363E943A-2528-4A34-9714-4068215F09DE}" type="presParOf" srcId="{DD9A9C71-4190-46C3-8D16-40D1D8C63430}" destId="{43D32489-02A2-48ED-B47C-AFBA9D8C12EB}" srcOrd="0" destOrd="0" presId="urn:microsoft.com/office/officeart/2009/3/layout/HorizontalOrganizationChart"/>
    <dgm:cxn modelId="{0B1D7E53-F0E5-4A92-A7F0-6F5B794F6FDC}" type="presParOf" srcId="{DD9A9C71-4190-46C3-8D16-40D1D8C63430}" destId="{4448FA88-FD45-4B1A-ACBC-45C4C7351527}" srcOrd="1" destOrd="0" presId="urn:microsoft.com/office/officeart/2009/3/layout/HorizontalOrganizationChart"/>
    <dgm:cxn modelId="{5CEB43C7-8794-43D6-A8BD-6AFAA3E7A069}" type="presParOf" srcId="{1E4F296A-B971-427D-8872-E9705262E4B3}" destId="{B0951F83-FD65-4CB8-9AF2-2E221A0DBA6A}" srcOrd="1" destOrd="0" presId="urn:microsoft.com/office/officeart/2009/3/layout/HorizontalOrganizationChart"/>
    <dgm:cxn modelId="{5AB64E50-BFEE-45CE-91E4-ABA2D299EFB9}" type="presParOf" srcId="{1E4F296A-B971-427D-8872-E9705262E4B3}" destId="{106D5D7E-AA4E-49E6-8702-A2F9D887EB61}" srcOrd="2" destOrd="0" presId="urn:microsoft.com/office/officeart/2009/3/layout/HorizontalOrganizationChart"/>
    <dgm:cxn modelId="{09AC0329-BA4E-403C-9DB7-454EC3D687F2}" type="presParOf" srcId="{0BB6942C-BCC8-4192-9755-19BF4778B288}" destId="{D4056564-5E29-4F17-ACA4-A6A943D3D16E}" srcOrd="1" destOrd="0" presId="urn:microsoft.com/office/officeart/2009/3/layout/HorizontalOrganizationChart"/>
    <dgm:cxn modelId="{89A2CD57-EA5F-480F-856E-EC1EB7DB27C7}" type="presParOf" srcId="{D4056564-5E29-4F17-ACA4-A6A943D3D16E}" destId="{943AF12C-D035-4747-AC8F-E9776D37002E}" srcOrd="0" destOrd="0" presId="urn:microsoft.com/office/officeart/2009/3/layout/HorizontalOrganizationChart"/>
    <dgm:cxn modelId="{F6E78B10-FE65-4275-B0E1-80ABF620AABC}" type="presParOf" srcId="{943AF12C-D035-4747-AC8F-E9776D37002E}" destId="{664C2818-D2B0-4EF7-A056-7628B1098F45}" srcOrd="0" destOrd="0" presId="urn:microsoft.com/office/officeart/2009/3/layout/HorizontalOrganizationChart"/>
    <dgm:cxn modelId="{88014019-924B-4818-9901-A4C10C9CD2FB}" type="presParOf" srcId="{943AF12C-D035-4747-AC8F-E9776D37002E}" destId="{3F2557C7-E1DC-4D51-B24B-8CE2BBDAE738}" srcOrd="1" destOrd="0" presId="urn:microsoft.com/office/officeart/2009/3/layout/HorizontalOrganizationChart"/>
    <dgm:cxn modelId="{D9C36CA5-7F09-4770-91CE-16FCAC20E3C3}" type="presParOf" srcId="{D4056564-5E29-4F17-ACA4-A6A943D3D16E}" destId="{A1C220D9-9352-486A-BEEA-C731E3E2809D}" srcOrd="1" destOrd="0" presId="urn:microsoft.com/office/officeart/2009/3/layout/HorizontalOrganizationChart"/>
    <dgm:cxn modelId="{6341D5D2-BDAF-4F51-8217-E13E89CCBC03}" type="presParOf" srcId="{A1C220D9-9352-486A-BEEA-C731E3E2809D}" destId="{8A4530F8-F990-4E90-B785-6BDD1AE13CCD}" srcOrd="0" destOrd="0" presId="urn:microsoft.com/office/officeart/2009/3/layout/HorizontalOrganizationChart"/>
    <dgm:cxn modelId="{7775054E-6B62-4BC7-9CE9-B068F562BE0D}" type="presParOf" srcId="{A1C220D9-9352-486A-BEEA-C731E3E2809D}" destId="{58CA9A99-0B4E-49D3-8379-B8FB00ACE962}" srcOrd="1" destOrd="0" presId="urn:microsoft.com/office/officeart/2009/3/layout/HorizontalOrganizationChart"/>
    <dgm:cxn modelId="{F0D330A0-61EA-4563-8B4A-59E4FDD76980}" type="presParOf" srcId="{58CA9A99-0B4E-49D3-8379-B8FB00ACE962}" destId="{025388AD-8A7F-4CC3-83FA-F48138328A7E}" srcOrd="0" destOrd="0" presId="urn:microsoft.com/office/officeart/2009/3/layout/HorizontalOrganizationChart"/>
    <dgm:cxn modelId="{9EA88E4F-4CE1-4AF7-9497-B181C3E032CB}" type="presParOf" srcId="{025388AD-8A7F-4CC3-83FA-F48138328A7E}" destId="{ECC2A97E-7052-48FF-B661-74B430984AD1}" srcOrd="0" destOrd="0" presId="urn:microsoft.com/office/officeart/2009/3/layout/HorizontalOrganizationChart"/>
    <dgm:cxn modelId="{E4827A5F-C5E0-49B6-A2C3-92C4B73B8C78}" type="presParOf" srcId="{025388AD-8A7F-4CC3-83FA-F48138328A7E}" destId="{ACA1DBC3-6102-4EEF-AD81-3BA47288FF03}" srcOrd="1" destOrd="0" presId="urn:microsoft.com/office/officeart/2009/3/layout/HorizontalOrganizationChart"/>
    <dgm:cxn modelId="{48C2DD07-519B-47A6-9507-607F4821F8D9}" type="presParOf" srcId="{58CA9A99-0B4E-49D3-8379-B8FB00ACE962}" destId="{3BAAD1CF-EBA8-4443-8216-798A7FEAECE3}" srcOrd="1" destOrd="0" presId="urn:microsoft.com/office/officeart/2009/3/layout/HorizontalOrganizationChart"/>
    <dgm:cxn modelId="{02D72023-00C9-4651-8E24-EB4B36059B67}" type="presParOf" srcId="{58CA9A99-0B4E-49D3-8379-B8FB00ACE962}" destId="{5681E876-0A6F-4C34-A39A-6F33C89C01AB}" srcOrd="2" destOrd="0" presId="urn:microsoft.com/office/officeart/2009/3/layout/HorizontalOrganizationChart"/>
    <dgm:cxn modelId="{9B976880-C8B0-4CAE-B035-C20949162203}" type="presParOf" srcId="{A1C220D9-9352-486A-BEEA-C731E3E2809D}" destId="{1A5AF6C6-6DC9-4C5E-9E14-A85F480DAAE3}" srcOrd="2" destOrd="0" presId="urn:microsoft.com/office/officeart/2009/3/layout/HorizontalOrganizationChart"/>
    <dgm:cxn modelId="{9062B6C7-FA04-4B85-A161-1978F2A4E1AC}" type="presParOf" srcId="{A1C220D9-9352-486A-BEEA-C731E3E2809D}" destId="{3D472857-73AA-46BA-BFBB-AD511228B348}" srcOrd="3" destOrd="0" presId="urn:microsoft.com/office/officeart/2009/3/layout/HorizontalOrganizationChart"/>
    <dgm:cxn modelId="{D2059CEF-21E1-47CA-A5B6-DF81F2AA1D0B}" type="presParOf" srcId="{3D472857-73AA-46BA-BFBB-AD511228B348}" destId="{B5D3EF57-3CDA-4CC6-98F8-5FB87D309CC2}" srcOrd="0" destOrd="0" presId="urn:microsoft.com/office/officeart/2009/3/layout/HorizontalOrganizationChart"/>
    <dgm:cxn modelId="{36F3838B-5A87-4F58-9802-2AE3B9F1C7F4}" type="presParOf" srcId="{B5D3EF57-3CDA-4CC6-98F8-5FB87D309CC2}" destId="{B320CB5D-79D6-4B61-BFFD-0641260F36C6}" srcOrd="0" destOrd="0" presId="urn:microsoft.com/office/officeart/2009/3/layout/HorizontalOrganizationChart"/>
    <dgm:cxn modelId="{56DA15C3-E6E3-4847-B572-912280E819AB}" type="presParOf" srcId="{B5D3EF57-3CDA-4CC6-98F8-5FB87D309CC2}" destId="{A88DF7F2-77CF-40D9-8329-3AECF3EB7C9F}" srcOrd="1" destOrd="0" presId="urn:microsoft.com/office/officeart/2009/3/layout/HorizontalOrganizationChart"/>
    <dgm:cxn modelId="{6528EF97-2A1B-4FA0-A526-952DFE2B837F}" type="presParOf" srcId="{3D472857-73AA-46BA-BFBB-AD511228B348}" destId="{75BF503B-75F6-4C5A-BFD5-8A1BCF67D3BC}" srcOrd="1" destOrd="0" presId="urn:microsoft.com/office/officeart/2009/3/layout/HorizontalOrganizationChart"/>
    <dgm:cxn modelId="{F9A3429D-1382-497E-8B07-6CB194F915B3}" type="presParOf" srcId="{3D472857-73AA-46BA-BFBB-AD511228B348}" destId="{E633A5ED-1111-466C-924B-685D69306B84}" srcOrd="2" destOrd="0" presId="urn:microsoft.com/office/officeart/2009/3/layout/HorizontalOrganizationChart"/>
    <dgm:cxn modelId="{EC9604EE-165E-47F3-8C00-98DC27CCD0B9}" type="presParOf" srcId="{A1C220D9-9352-486A-BEEA-C731E3E2809D}" destId="{963C2AF5-BB2F-44DE-A937-6E2E3B6DEA52}" srcOrd="4" destOrd="0" presId="urn:microsoft.com/office/officeart/2009/3/layout/HorizontalOrganizationChart"/>
    <dgm:cxn modelId="{DD054B94-1675-43F6-9B87-2A4AC82F65E7}" type="presParOf" srcId="{A1C220D9-9352-486A-BEEA-C731E3E2809D}" destId="{05D8327C-DF6E-4C5B-BB19-4306804656F5}" srcOrd="5" destOrd="0" presId="urn:microsoft.com/office/officeart/2009/3/layout/HorizontalOrganizationChart"/>
    <dgm:cxn modelId="{1A3C3CA0-072A-4692-9AC5-0F780EDF1DD7}" type="presParOf" srcId="{05D8327C-DF6E-4C5B-BB19-4306804656F5}" destId="{BF530DB1-7FDC-49F5-9508-D9EF071D3925}" srcOrd="0" destOrd="0" presId="urn:microsoft.com/office/officeart/2009/3/layout/HorizontalOrganizationChart"/>
    <dgm:cxn modelId="{910D0F71-3701-4091-8CF1-C0F173F4387E}" type="presParOf" srcId="{BF530DB1-7FDC-49F5-9508-D9EF071D3925}" destId="{863B3512-F938-4642-B79D-84ECEC4C171C}" srcOrd="0" destOrd="0" presId="urn:microsoft.com/office/officeart/2009/3/layout/HorizontalOrganizationChart"/>
    <dgm:cxn modelId="{2D6B52E9-290F-47B0-BFBE-CBC28DD5FE33}" type="presParOf" srcId="{BF530DB1-7FDC-49F5-9508-D9EF071D3925}" destId="{5EBF2335-3495-4C6D-8D26-6FC2403F0586}" srcOrd="1" destOrd="0" presId="urn:microsoft.com/office/officeart/2009/3/layout/HorizontalOrganizationChart"/>
    <dgm:cxn modelId="{505DC296-5327-4EED-8537-C0222AF8DD70}" type="presParOf" srcId="{05D8327C-DF6E-4C5B-BB19-4306804656F5}" destId="{0FE08BFC-4162-487E-A562-4B09ADD7C742}" srcOrd="1" destOrd="0" presId="urn:microsoft.com/office/officeart/2009/3/layout/HorizontalOrganizationChart"/>
    <dgm:cxn modelId="{E1CA0A51-CDA7-4719-A01A-2886498A6EA6}" type="presParOf" srcId="{05D8327C-DF6E-4C5B-BB19-4306804656F5}" destId="{2099DE61-E8F8-4338-AB41-42709590B527}" srcOrd="2" destOrd="0" presId="urn:microsoft.com/office/officeart/2009/3/layout/HorizontalOrganizationChart"/>
    <dgm:cxn modelId="{2C73F6EA-092A-4151-9635-933BF8D74C69}" type="presParOf" srcId="{D4056564-5E29-4F17-ACA4-A6A943D3D16E}" destId="{462BC62A-DE9E-4F37-8210-7B766B9841B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68713C-107B-452B-A0AC-31D38C1EB286}"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0EDE6410-6079-452D-AAB0-E6E82A0F4D25}">
      <dgm:prSet phldrT="[Text]"/>
      <dgm:spPr/>
      <dgm:t>
        <a:bodyPr/>
        <a:lstStyle/>
        <a:p>
          <a:r>
            <a:rPr lang="en-US" noProof="0" dirty="0" smtClean="0">
              <a:latin typeface="+mn-lt"/>
            </a:rPr>
            <a:t>The </a:t>
          </a:r>
          <a:r>
            <a:rPr kumimoji="0" lang="en-US" b="0" i="0" u="none" strike="noStrike" cap="none" spc="0" normalizeH="0" baseline="0" noProof="0" dirty="0" smtClean="0">
              <a:ln/>
              <a:effectLst/>
              <a:uLnTx/>
              <a:uFillTx/>
              <a:latin typeface="+mn-lt"/>
              <a:ea typeface="+mn-ea"/>
              <a:cs typeface="+mn-cs"/>
            </a:rPr>
            <a:t>Department of Education sends your FAFSA data </a:t>
          </a:r>
          <a:r>
            <a:rPr lang="en-US" dirty="0" smtClean="0">
              <a:latin typeface="+mn-lt"/>
            </a:rPr>
            <a:t>to the Washington Student Achievement Council (WSAC)</a:t>
          </a:r>
          <a:r>
            <a:rPr kumimoji="0" lang="en-US" b="0" i="0" u="none" strike="noStrike" cap="none" spc="0" normalizeH="0" baseline="0" noProof="0" dirty="0" smtClean="0">
              <a:ln/>
              <a:effectLst/>
              <a:uLnTx/>
              <a:uFillTx/>
              <a:latin typeface="+mn-lt"/>
              <a:ea typeface="+mn-ea"/>
              <a:cs typeface="+mn-cs"/>
            </a:rPr>
            <a:t> and to the colleges you listed on </a:t>
          </a:r>
          <a:r>
            <a:rPr lang="en-US" dirty="0" smtClean="0">
              <a:latin typeface="+mn-lt"/>
            </a:rPr>
            <a:t>the </a:t>
          </a:r>
          <a:r>
            <a:rPr kumimoji="0" lang="en-US" b="0" i="0" u="none" strike="noStrike" cap="none" spc="0" normalizeH="0" baseline="0" noProof="0" dirty="0" smtClean="0">
              <a:ln/>
              <a:effectLst/>
              <a:uLnTx/>
              <a:uFillTx/>
              <a:latin typeface="+mn-lt"/>
              <a:ea typeface="+mn-ea"/>
              <a:cs typeface="+mn-cs"/>
            </a:rPr>
            <a:t>FAFSA.</a:t>
          </a:r>
          <a:endParaRPr lang="en-US" dirty="0"/>
        </a:p>
      </dgm:t>
    </dgm:pt>
    <dgm:pt modelId="{3B3C039C-63B0-4CD7-98F0-1C94D1C85AD2}" type="parTrans" cxnId="{386582C4-471D-452D-A9E9-97C328F4C593}">
      <dgm:prSet/>
      <dgm:spPr/>
      <dgm:t>
        <a:bodyPr/>
        <a:lstStyle/>
        <a:p>
          <a:endParaRPr lang="en-US"/>
        </a:p>
      </dgm:t>
    </dgm:pt>
    <dgm:pt modelId="{E65BA0B4-C371-4A83-99FC-4465AEBC2630}" type="sibTrans" cxnId="{386582C4-471D-452D-A9E9-97C328F4C593}">
      <dgm:prSet/>
      <dgm:spPr/>
      <dgm:t>
        <a:bodyPr/>
        <a:lstStyle/>
        <a:p>
          <a:endParaRPr lang="en-US"/>
        </a:p>
      </dgm:t>
    </dgm:pt>
    <dgm:pt modelId="{AC94672A-FE3D-47C3-B5D1-81D8057FDC89}">
      <dgm:prSet/>
      <dgm:spPr/>
      <dgm:t>
        <a:bodyPr/>
        <a:lstStyle/>
        <a:p>
          <a:pPr rtl="0"/>
          <a:r>
            <a:rPr lang="en-US" dirty="0" smtClean="0">
              <a:latin typeface="+mn-lt"/>
            </a:rPr>
            <a:t>WSAC</a:t>
          </a:r>
          <a:r>
            <a:rPr kumimoji="0" lang="en-US" b="0" i="0" u="none" strike="noStrike" cap="none" spc="0" normalizeH="0" baseline="0" noProof="0" dirty="0" smtClean="0">
              <a:ln/>
              <a:effectLst/>
              <a:uLnTx/>
              <a:uFillTx/>
              <a:latin typeface="+mn-lt"/>
              <a:ea typeface="+mn-ea"/>
              <a:cs typeface="+mn-cs"/>
            </a:rPr>
            <a:t> matches your FAFSA or WASFA application to your original College Bound application and notifies you via e-mail if</a:t>
          </a:r>
          <a:r>
            <a:rPr kumimoji="0" lang="en-US" b="0" i="0" u="none" strike="noStrike" cap="none" spc="0" normalizeH="0" noProof="0" dirty="0" smtClean="0">
              <a:ln/>
              <a:effectLst/>
              <a:uLnTx/>
              <a:uFillTx/>
              <a:latin typeface="+mn-lt"/>
              <a:ea typeface="+mn-ea"/>
              <a:cs typeface="+mn-cs"/>
            </a:rPr>
            <a:t> the match was successful</a:t>
          </a:r>
          <a:r>
            <a:rPr lang="en-US" noProof="0" dirty="0" smtClean="0">
              <a:latin typeface="+mn-lt"/>
            </a:rPr>
            <a:t>.</a:t>
          </a:r>
        </a:p>
      </dgm:t>
    </dgm:pt>
    <dgm:pt modelId="{7DF977B5-D70C-4784-9DA5-19CD80DA8FD5}" type="parTrans" cxnId="{52E23EAE-50CC-483F-ADC3-2F7F98EF1902}">
      <dgm:prSet/>
      <dgm:spPr/>
      <dgm:t>
        <a:bodyPr/>
        <a:lstStyle/>
        <a:p>
          <a:endParaRPr lang="en-US"/>
        </a:p>
      </dgm:t>
    </dgm:pt>
    <dgm:pt modelId="{B7FE100A-7CC0-496F-92C1-24BB80C51401}" type="sibTrans" cxnId="{52E23EAE-50CC-483F-ADC3-2F7F98EF1902}">
      <dgm:prSet/>
      <dgm:spPr/>
      <dgm:t>
        <a:bodyPr/>
        <a:lstStyle/>
        <a:p>
          <a:endParaRPr lang="en-US"/>
        </a:p>
      </dgm:t>
    </dgm:pt>
    <dgm:pt modelId="{4C0475FB-5599-4D14-BA71-CB2C1D654CF4}" type="pres">
      <dgm:prSet presAssocID="{8C68713C-107B-452B-A0AC-31D38C1EB286}" presName="CompostProcess" presStyleCnt="0">
        <dgm:presLayoutVars>
          <dgm:dir/>
          <dgm:resizeHandles val="exact"/>
        </dgm:presLayoutVars>
      </dgm:prSet>
      <dgm:spPr/>
      <dgm:t>
        <a:bodyPr/>
        <a:lstStyle/>
        <a:p>
          <a:endParaRPr lang="en-US"/>
        </a:p>
      </dgm:t>
    </dgm:pt>
    <dgm:pt modelId="{ECE121F6-2C96-41D9-9209-6547E30FECD3}" type="pres">
      <dgm:prSet presAssocID="{8C68713C-107B-452B-A0AC-31D38C1EB286}" presName="arrow" presStyleLbl="bgShp" presStyleIdx="0" presStyleCnt="1"/>
      <dgm:spPr>
        <a:solidFill>
          <a:schemeClr val="accent1">
            <a:lumMod val="60000"/>
            <a:lumOff val="40000"/>
          </a:schemeClr>
        </a:solidFill>
      </dgm:spPr>
    </dgm:pt>
    <dgm:pt modelId="{AB48EB39-76AE-43ED-B0BF-7F44F25FDDB9}" type="pres">
      <dgm:prSet presAssocID="{8C68713C-107B-452B-A0AC-31D38C1EB286}" presName="linearProcess" presStyleCnt="0"/>
      <dgm:spPr/>
    </dgm:pt>
    <dgm:pt modelId="{EFDE00AE-9D1E-4690-ABDB-EF0B2F44709A}" type="pres">
      <dgm:prSet presAssocID="{0EDE6410-6079-452D-AAB0-E6E82A0F4D25}" presName="textNode" presStyleLbl="node1" presStyleIdx="0" presStyleCnt="2">
        <dgm:presLayoutVars>
          <dgm:bulletEnabled val="1"/>
        </dgm:presLayoutVars>
      </dgm:prSet>
      <dgm:spPr/>
      <dgm:t>
        <a:bodyPr/>
        <a:lstStyle/>
        <a:p>
          <a:endParaRPr lang="en-US"/>
        </a:p>
      </dgm:t>
    </dgm:pt>
    <dgm:pt modelId="{C0E15DC4-B6C7-4352-99A4-DE562114269F}" type="pres">
      <dgm:prSet presAssocID="{E65BA0B4-C371-4A83-99FC-4465AEBC2630}" presName="sibTrans" presStyleCnt="0"/>
      <dgm:spPr/>
    </dgm:pt>
    <dgm:pt modelId="{DB095228-B928-447B-9F4B-9C083BB58959}" type="pres">
      <dgm:prSet presAssocID="{AC94672A-FE3D-47C3-B5D1-81D8057FDC89}" presName="textNode" presStyleLbl="node1" presStyleIdx="1" presStyleCnt="2">
        <dgm:presLayoutVars>
          <dgm:bulletEnabled val="1"/>
        </dgm:presLayoutVars>
      </dgm:prSet>
      <dgm:spPr/>
      <dgm:t>
        <a:bodyPr/>
        <a:lstStyle/>
        <a:p>
          <a:endParaRPr lang="en-US"/>
        </a:p>
      </dgm:t>
    </dgm:pt>
  </dgm:ptLst>
  <dgm:cxnLst>
    <dgm:cxn modelId="{3D58B265-B9F1-4979-A745-E0F2AA217456}" type="presOf" srcId="{0EDE6410-6079-452D-AAB0-E6E82A0F4D25}" destId="{EFDE00AE-9D1E-4690-ABDB-EF0B2F44709A}" srcOrd="0" destOrd="0" presId="urn:microsoft.com/office/officeart/2005/8/layout/hProcess9"/>
    <dgm:cxn modelId="{386582C4-471D-452D-A9E9-97C328F4C593}" srcId="{8C68713C-107B-452B-A0AC-31D38C1EB286}" destId="{0EDE6410-6079-452D-AAB0-E6E82A0F4D25}" srcOrd="0" destOrd="0" parTransId="{3B3C039C-63B0-4CD7-98F0-1C94D1C85AD2}" sibTransId="{E65BA0B4-C371-4A83-99FC-4465AEBC2630}"/>
    <dgm:cxn modelId="{11B71057-B0C1-4DEA-9FFE-0B7EA3F3AC45}" type="presOf" srcId="{AC94672A-FE3D-47C3-B5D1-81D8057FDC89}" destId="{DB095228-B928-447B-9F4B-9C083BB58959}" srcOrd="0" destOrd="0" presId="urn:microsoft.com/office/officeart/2005/8/layout/hProcess9"/>
    <dgm:cxn modelId="{52E23EAE-50CC-483F-ADC3-2F7F98EF1902}" srcId="{8C68713C-107B-452B-A0AC-31D38C1EB286}" destId="{AC94672A-FE3D-47C3-B5D1-81D8057FDC89}" srcOrd="1" destOrd="0" parTransId="{7DF977B5-D70C-4784-9DA5-19CD80DA8FD5}" sibTransId="{B7FE100A-7CC0-496F-92C1-24BB80C51401}"/>
    <dgm:cxn modelId="{3E470744-814D-49D8-8B36-6BC25F719842}" type="presOf" srcId="{8C68713C-107B-452B-A0AC-31D38C1EB286}" destId="{4C0475FB-5599-4D14-BA71-CB2C1D654CF4}" srcOrd="0" destOrd="0" presId="urn:microsoft.com/office/officeart/2005/8/layout/hProcess9"/>
    <dgm:cxn modelId="{1491D4C5-EB10-41A0-A1A6-DC7483B3071E}" type="presParOf" srcId="{4C0475FB-5599-4D14-BA71-CB2C1D654CF4}" destId="{ECE121F6-2C96-41D9-9209-6547E30FECD3}" srcOrd="0" destOrd="0" presId="urn:microsoft.com/office/officeart/2005/8/layout/hProcess9"/>
    <dgm:cxn modelId="{7ECED1FE-0CFE-4EB4-B43B-2EAE40E32847}" type="presParOf" srcId="{4C0475FB-5599-4D14-BA71-CB2C1D654CF4}" destId="{AB48EB39-76AE-43ED-B0BF-7F44F25FDDB9}" srcOrd="1" destOrd="0" presId="urn:microsoft.com/office/officeart/2005/8/layout/hProcess9"/>
    <dgm:cxn modelId="{17FF726E-6BA7-485C-9583-3C1629327A22}" type="presParOf" srcId="{AB48EB39-76AE-43ED-B0BF-7F44F25FDDB9}" destId="{EFDE00AE-9D1E-4690-ABDB-EF0B2F44709A}" srcOrd="0" destOrd="0" presId="urn:microsoft.com/office/officeart/2005/8/layout/hProcess9"/>
    <dgm:cxn modelId="{3BD0A79D-66E9-47AD-9A04-F69FD2393322}" type="presParOf" srcId="{AB48EB39-76AE-43ED-B0BF-7F44F25FDDB9}" destId="{C0E15DC4-B6C7-4352-99A4-DE562114269F}" srcOrd="1" destOrd="0" presId="urn:microsoft.com/office/officeart/2005/8/layout/hProcess9"/>
    <dgm:cxn modelId="{C33783F8-B19A-4AE2-AD4C-60FE3FD2550A}" type="presParOf" srcId="{AB48EB39-76AE-43ED-B0BF-7F44F25FDDB9}" destId="{DB095228-B928-447B-9F4B-9C083BB5895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E4E940-AFD0-4A01-B800-48C533B969C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915D132-A5C2-4A82-96A7-4E103DE5822C}">
      <dgm:prSet phldrT="[Text]"/>
      <dgm:spPr/>
      <dgm:t>
        <a:bodyPr/>
        <a:lstStyle/>
        <a:p>
          <a:r>
            <a:rPr lang="en-US" dirty="0" smtClean="0"/>
            <a:t>The colleges access the names of CBS students through WSAC’s secure portal.</a:t>
          </a:r>
          <a:endParaRPr lang="en-US" dirty="0"/>
        </a:p>
      </dgm:t>
    </dgm:pt>
    <dgm:pt modelId="{EB025D4B-AC0C-4584-A9C0-835D83EF3128}" type="parTrans" cxnId="{29849A16-0D63-4B02-90B7-FCFB210D09A7}">
      <dgm:prSet/>
      <dgm:spPr/>
      <dgm:t>
        <a:bodyPr/>
        <a:lstStyle/>
        <a:p>
          <a:endParaRPr lang="en-US"/>
        </a:p>
      </dgm:t>
    </dgm:pt>
    <dgm:pt modelId="{C5928D4B-3394-4E8D-8349-F6C5F2DD7FE0}" type="sibTrans" cxnId="{29849A16-0D63-4B02-90B7-FCFB210D09A7}">
      <dgm:prSet/>
      <dgm:spPr/>
      <dgm:t>
        <a:bodyPr/>
        <a:lstStyle/>
        <a:p>
          <a:endParaRPr lang="en-US" dirty="0"/>
        </a:p>
      </dgm:t>
    </dgm:pt>
    <dgm:pt modelId="{02312963-7AC9-400E-98C8-218E72F5DF86}">
      <dgm:prSet/>
      <dgm:spPr/>
      <dgm:t>
        <a:bodyPr/>
        <a:lstStyle/>
        <a:p>
          <a:r>
            <a:rPr lang="en-US" dirty="0" smtClean="0"/>
            <a:t>The college’s financial aid office will determine if your family’s</a:t>
          </a:r>
          <a:r>
            <a:rPr lang="en-US" i="1" dirty="0" smtClean="0"/>
            <a:t> </a:t>
          </a:r>
          <a:r>
            <a:rPr lang="en-US" dirty="0" smtClean="0"/>
            <a:t>current income meets the requirements to receive the College Bound Scholarship and other financial aid.</a:t>
          </a:r>
        </a:p>
      </dgm:t>
    </dgm:pt>
    <dgm:pt modelId="{FB0A28EF-A6CC-41FC-B1C1-D02345217CC1}" type="parTrans" cxnId="{D67A7AA5-AA1F-4456-BF9B-AB9D31C12A95}">
      <dgm:prSet/>
      <dgm:spPr/>
      <dgm:t>
        <a:bodyPr/>
        <a:lstStyle/>
        <a:p>
          <a:endParaRPr lang="en-US"/>
        </a:p>
      </dgm:t>
    </dgm:pt>
    <dgm:pt modelId="{F21ABDBD-019C-4DB5-A9EA-452E3CE226BC}" type="sibTrans" cxnId="{D67A7AA5-AA1F-4456-BF9B-AB9D31C12A95}">
      <dgm:prSet/>
      <dgm:spPr/>
      <dgm:t>
        <a:bodyPr/>
        <a:lstStyle/>
        <a:p>
          <a:endParaRPr lang="en-US" dirty="0"/>
        </a:p>
      </dgm:t>
    </dgm:pt>
    <dgm:pt modelId="{93810518-EAD4-44ED-8A7C-F7AAC0486F8A}">
      <dgm:prSet/>
      <dgm:spPr/>
      <dgm:t>
        <a:bodyPr/>
        <a:lstStyle/>
        <a:p>
          <a:r>
            <a:rPr lang="en-US" dirty="0" smtClean="0"/>
            <a:t>The financial aid office will calculate your award and notify you by sending you an Award Letter.</a:t>
          </a:r>
        </a:p>
      </dgm:t>
    </dgm:pt>
    <dgm:pt modelId="{83A342BF-3A2E-447B-B11D-93CFD7B6A0CD}" type="parTrans" cxnId="{DD159647-1D87-4D63-B2CF-B13C62B8B8E2}">
      <dgm:prSet/>
      <dgm:spPr/>
      <dgm:t>
        <a:bodyPr/>
        <a:lstStyle/>
        <a:p>
          <a:endParaRPr lang="en-US"/>
        </a:p>
      </dgm:t>
    </dgm:pt>
    <dgm:pt modelId="{79C681B8-9817-47DD-B3BD-549084EFC1B2}" type="sibTrans" cxnId="{DD159647-1D87-4D63-B2CF-B13C62B8B8E2}">
      <dgm:prSet/>
      <dgm:spPr/>
      <dgm:t>
        <a:bodyPr/>
        <a:lstStyle/>
        <a:p>
          <a:endParaRPr lang="en-US"/>
        </a:p>
      </dgm:t>
    </dgm:pt>
    <dgm:pt modelId="{E54F3BF5-EA16-48B2-BA2B-9D9F181C4726}" type="pres">
      <dgm:prSet presAssocID="{96E4E940-AFD0-4A01-B800-48C533B969C7}" presName="Name0" presStyleCnt="0">
        <dgm:presLayoutVars>
          <dgm:dir/>
          <dgm:resizeHandles val="exact"/>
        </dgm:presLayoutVars>
      </dgm:prSet>
      <dgm:spPr/>
      <dgm:t>
        <a:bodyPr/>
        <a:lstStyle/>
        <a:p>
          <a:endParaRPr lang="en-US"/>
        </a:p>
      </dgm:t>
    </dgm:pt>
    <dgm:pt modelId="{201DAED1-CA34-4DFF-B90E-0DDB9DFA47E2}" type="pres">
      <dgm:prSet presAssocID="{4915D132-A5C2-4A82-96A7-4E103DE5822C}" presName="node" presStyleLbl="node1" presStyleIdx="0" presStyleCnt="3">
        <dgm:presLayoutVars>
          <dgm:bulletEnabled val="1"/>
        </dgm:presLayoutVars>
      </dgm:prSet>
      <dgm:spPr/>
      <dgm:t>
        <a:bodyPr/>
        <a:lstStyle/>
        <a:p>
          <a:endParaRPr lang="en-US"/>
        </a:p>
      </dgm:t>
    </dgm:pt>
    <dgm:pt modelId="{295FA6D2-B022-4B1E-A492-A72F52DE4B75}" type="pres">
      <dgm:prSet presAssocID="{C5928D4B-3394-4E8D-8349-F6C5F2DD7FE0}" presName="sibTrans" presStyleLbl="sibTrans2D1" presStyleIdx="0" presStyleCnt="2"/>
      <dgm:spPr/>
      <dgm:t>
        <a:bodyPr/>
        <a:lstStyle/>
        <a:p>
          <a:endParaRPr lang="en-US"/>
        </a:p>
      </dgm:t>
    </dgm:pt>
    <dgm:pt modelId="{B373FC8A-9589-499A-8C02-9FC57E5867FB}" type="pres">
      <dgm:prSet presAssocID="{C5928D4B-3394-4E8D-8349-F6C5F2DD7FE0}" presName="connectorText" presStyleLbl="sibTrans2D1" presStyleIdx="0" presStyleCnt="2"/>
      <dgm:spPr/>
      <dgm:t>
        <a:bodyPr/>
        <a:lstStyle/>
        <a:p>
          <a:endParaRPr lang="en-US"/>
        </a:p>
      </dgm:t>
    </dgm:pt>
    <dgm:pt modelId="{4AE4BF00-AAB1-4699-975D-650111FE9588}" type="pres">
      <dgm:prSet presAssocID="{02312963-7AC9-400E-98C8-218E72F5DF86}" presName="node" presStyleLbl="node1" presStyleIdx="1" presStyleCnt="3">
        <dgm:presLayoutVars>
          <dgm:bulletEnabled val="1"/>
        </dgm:presLayoutVars>
      </dgm:prSet>
      <dgm:spPr/>
      <dgm:t>
        <a:bodyPr/>
        <a:lstStyle/>
        <a:p>
          <a:endParaRPr lang="en-US"/>
        </a:p>
      </dgm:t>
    </dgm:pt>
    <dgm:pt modelId="{400FCCBD-FE65-47C6-9F44-0C6BF7D111BB}" type="pres">
      <dgm:prSet presAssocID="{F21ABDBD-019C-4DB5-A9EA-452E3CE226BC}" presName="sibTrans" presStyleLbl="sibTrans2D1" presStyleIdx="1" presStyleCnt="2"/>
      <dgm:spPr/>
      <dgm:t>
        <a:bodyPr/>
        <a:lstStyle/>
        <a:p>
          <a:endParaRPr lang="en-US"/>
        </a:p>
      </dgm:t>
    </dgm:pt>
    <dgm:pt modelId="{452BCF8F-9A00-4219-AD2E-1492803079C6}" type="pres">
      <dgm:prSet presAssocID="{F21ABDBD-019C-4DB5-A9EA-452E3CE226BC}" presName="connectorText" presStyleLbl="sibTrans2D1" presStyleIdx="1" presStyleCnt="2"/>
      <dgm:spPr/>
      <dgm:t>
        <a:bodyPr/>
        <a:lstStyle/>
        <a:p>
          <a:endParaRPr lang="en-US"/>
        </a:p>
      </dgm:t>
    </dgm:pt>
    <dgm:pt modelId="{610B4B89-FA4A-4996-A50D-E2E4F434349B}" type="pres">
      <dgm:prSet presAssocID="{93810518-EAD4-44ED-8A7C-F7AAC0486F8A}" presName="node" presStyleLbl="node1" presStyleIdx="2" presStyleCnt="3">
        <dgm:presLayoutVars>
          <dgm:bulletEnabled val="1"/>
        </dgm:presLayoutVars>
      </dgm:prSet>
      <dgm:spPr/>
      <dgm:t>
        <a:bodyPr/>
        <a:lstStyle/>
        <a:p>
          <a:endParaRPr lang="en-US"/>
        </a:p>
      </dgm:t>
    </dgm:pt>
  </dgm:ptLst>
  <dgm:cxnLst>
    <dgm:cxn modelId="{29849A16-0D63-4B02-90B7-FCFB210D09A7}" srcId="{96E4E940-AFD0-4A01-B800-48C533B969C7}" destId="{4915D132-A5C2-4A82-96A7-4E103DE5822C}" srcOrd="0" destOrd="0" parTransId="{EB025D4B-AC0C-4584-A9C0-835D83EF3128}" sibTransId="{C5928D4B-3394-4E8D-8349-F6C5F2DD7FE0}"/>
    <dgm:cxn modelId="{7AF85C83-ED97-425A-9F00-63170DDEB1D1}" type="presOf" srcId="{96E4E940-AFD0-4A01-B800-48C533B969C7}" destId="{E54F3BF5-EA16-48B2-BA2B-9D9F181C4726}" srcOrd="0" destOrd="0" presId="urn:microsoft.com/office/officeart/2005/8/layout/process1"/>
    <dgm:cxn modelId="{EC7B437C-8820-438B-B2DD-22B7341D1F87}" type="presOf" srcId="{C5928D4B-3394-4E8D-8349-F6C5F2DD7FE0}" destId="{295FA6D2-B022-4B1E-A492-A72F52DE4B75}" srcOrd="0" destOrd="0" presId="urn:microsoft.com/office/officeart/2005/8/layout/process1"/>
    <dgm:cxn modelId="{A7AB10E5-F6E5-42A2-A9D9-3FE0EE292804}" type="presOf" srcId="{F21ABDBD-019C-4DB5-A9EA-452E3CE226BC}" destId="{400FCCBD-FE65-47C6-9F44-0C6BF7D111BB}" srcOrd="0" destOrd="0" presId="urn:microsoft.com/office/officeart/2005/8/layout/process1"/>
    <dgm:cxn modelId="{4E256B18-A6F5-4D2E-8267-BA0B02E70DDB}" type="presOf" srcId="{02312963-7AC9-400E-98C8-218E72F5DF86}" destId="{4AE4BF00-AAB1-4699-975D-650111FE9588}" srcOrd="0" destOrd="0" presId="urn:microsoft.com/office/officeart/2005/8/layout/process1"/>
    <dgm:cxn modelId="{DD159647-1D87-4D63-B2CF-B13C62B8B8E2}" srcId="{96E4E940-AFD0-4A01-B800-48C533B969C7}" destId="{93810518-EAD4-44ED-8A7C-F7AAC0486F8A}" srcOrd="2" destOrd="0" parTransId="{83A342BF-3A2E-447B-B11D-93CFD7B6A0CD}" sibTransId="{79C681B8-9817-47DD-B3BD-549084EFC1B2}"/>
    <dgm:cxn modelId="{15382B64-CF44-400F-B947-697A03B2F469}" type="presOf" srcId="{F21ABDBD-019C-4DB5-A9EA-452E3CE226BC}" destId="{452BCF8F-9A00-4219-AD2E-1492803079C6}" srcOrd="1" destOrd="0" presId="urn:microsoft.com/office/officeart/2005/8/layout/process1"/>
    <dgm:cxn modelId="{9F904AE3-EAD4-4EBF-A54C-BB109E17AA4C}" type="presOf" srcId="{C5928D4B-3394-4E8D-8349-F6C5F2DD7FE0}" destId="{B373FC8A-9589-499A-8C02-9FC57E5867FB}" srcOrd="1" destOrd="0" presId="urn:microsoft.com/office/officeart/2005/8/layout/process1"/>
    <dgm:cxn modelId="{D67A7AA5-AA1F-4456-BF9B-AB9D31C12A95}" srcId="{96E4E940-AFD0-4A01-B800-48C533B969C7}" destId="{02312963-7AC9-400E-98C8-218E72F5DF86}" srcOrd="1" destOrd="0" parTransId="{FB0A28EF-A6CC-41FC-B1C1-D02345217CC1}" sibTransId="{F21ABDBD-019C-4DB5-A9EA-452E3CE226BC}"/>
    <dgm:cxn modelId="{7E7FBFEB-B49C-44E0-B1D6-D08CF65DDE5D}" type="presOf" srcId="{4915D132-A5C2-4A82-96A7-4E103DE5822C}" destId="{201DAED1-CA34-4DFF-B90E-0DDB9DFA47E2}" srcOrd="0" destOrd="0" presId="urn:microsoft.com/office/officeart/2005/8/layout/process1"/>
    <dgm:cxn modelId="{38888782-B732-4666-A30D-86FEE0F04102}" type="presOf" srcId="{93810518-EAD4-44ED-8A7C-F7AAC0486F8A}" destId="{610B4B89-FA4A-4996-A50D-E2E4F434349B}" srcOrd="0" destOrd="0" presId="urn:microsoft.com/office/officeart/2005/8/layout/process1"/>
    <dgm:cxn modelId="{2CED3C8E-250A-451D-87BE-ED0991FE6030}" type="presParOf" srcId="{E54F3BF5-EA16-48B2-BA2B-9D9F181C4726}" destId="{201DAED1-CA34-4DFF-B90E-0DDB9DFA47E2}" srcOrd="0" destOrd="0" presId="urn:microsoft.com/office/officeart/2005/8/layout/process1"/>
    <dgm:cxn modelId="{FFA087FE-DD81-42E9-8C29-784B3BE863C8}" type="presParOf" srcId="{E54F3BF5-EA16-48B2-BA2B-9D9F181C4726}" destId="{295FA6D2-B022-4B1E-A492-A72F52DE4B75}" srcOrd="1" destOrd="0" presId="urn:microsoft.com/office/officeart/2005/8/layout/process1"/>
    <dgm:cxn modelId="{A6E28E7C-FB93-435D-9B57-833A757F6F7A}" type="presParOf" srcId="{295FA6D2-B022-4B1E-A492-A72F52DE4B75}" destId="{B373FC8A-9589-499A-8C02-9FC57E5867FB}" srcOrd="0" destOrd="0" presId="urn:microsoft.com/office/officeart/2005/8/layout/process1"/>
    <dgm:cxn modelId="{E621DAF6-B913-4F05-872D-66B35CE0FBB4}" type="presParOf" srcId="{E54F3BF5-EA16-48B2-BA2B-9D9F181C4726}" destId="{4AE4BF00-AAB1-4699-975D-650111FE9588}" srcOrd="2" destOrd="0" presId="urn:microsoft.com/office/officeart/2005/8/layout/process1"/>
    <dgm:cxn modelId="{D3F59A85-0E9B-48B3-9D55-07F3ED22CD7C}" type="presParOf" srcId="{E54F3BF5-EA16-48B2-BA2B-9D9F181C4726}" destId="{400FCCBD-FE65-47C6-9F44-0C6BF7D111BB}" srcOrd="3" destOrd="0" presId="urn:microsoft.com/office/officeart/2005/8/layout/process1"/>
    <dgm:cxn modelId="{6B107E41-11DE-4BC0-B781-0A0529F58E3F}" type="presParOf" srcId="{400FCCBD-FE65-47C6-9F44-0C6BF7D111BB}" destId="{452BCF8F-9A00-4219-AD2E-1492803079C6}" srcOrd="0" destOrd="0" presId="urn:microsoft.com/office/officeart/2005/8/layout/process1"/>
    <dgm:cxn modelId="{B30A0D88-8169-4868-B307-B49A64D6FBF2}" type="presParOf" srcId="{E54F3BF5-EA16-48B2-BA2B-9D9F181C4726}" destId="{610B4B89-FA4A-4996-A50D-E2E4F43434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6E953F-2A88-4B9E-8592-E5478CAF587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D4BF2D5C-941F-415D-8E8E-E110443573D1}">
      <dgm:prSet phldrT="[Text]"/>
      <dgm:spPr/>
      <dgm:t>
        <a:bodyPr/>
        <a:lstStyle/>
        <a:p>
          <a:r>
            <a:rPr lang="en-US" dirty="0" smtClean="0"/>
            <a:t>Scholarship Overview</a:t>
          </a:r>
          <a:endParaRPr lang="en-US" dirty="0"/>
        </a:p>
      </dgm:t>
    </dgm:pt>
    <dgm:pt modelId="{4F3E2AC7-96CD-461E-8EB6-272FCC18016C}" type="parTrans" cxnId="{E1CB1461-D732-4625-B980-529C872BBC48}">
      <dgm:prSet/>
      <dgm:spPr/>
      <dgm:t>
        <a:bodyPr/>
        <a:lstStyle/>
        <a:p>
          <a:endParaRPr lang="en-US"/>
        </a:p>
      </dgm:t>
    </dgm:pt>
    <dgm:pt modelId="{5A47FB24-957C-429A-AE3A-5232E562F610}" type="sibTrans" cxnId="{E1CB1461-D732-4625-B980-529C872BBC48}">
      <dgm:prSet/>
      <dgm:spPr/>
      <dgm:t>
        <a:bodyPr/>
        <a:lstStyle/>
        <a:p>
          <a:endParaRPr lang="en-US"/>
        </a:p>
      </dgm:t>
    </dgm:pt>
    <dgm:pt modelId="{A7F97B32-00B1-4AB0-B8EC-EB06A47DD3CB}">
      <dgm:prSet phldrT="[Text]"/>
      <dgm:spPr/>
      <dgm:t>
        <a:bodyPr/>
        <a:lstStyle/>
        <a:p>
          <a:r>
            <a:rPr lang="en-US" dirty="0" smtClean="0"/>
            <a:t>Filing the FAFSA or WASFA</a:t>
          </a:r>
          <a:endParaRPr lang="en-US" dirty="0"/>
        </a:p>
      </dgm:t>
    </dgm:pt>
    <dgm:pt modelId="{0BF6924B-C719-49B5-846D-7DB9D43883E5}" type="parTrans" cxnId="{07F31DA8-8EB1-4FB1-A4C8-AF6FE3B01DF1}">
      <dgm:prSet/>
      <dgm:spPr/>
      <dgm:t>
        <a:bodyPr/>
        <a:lstStyle/>
        <a:p>
          <a:endParaRPr lang="en-US"/>
        </a:p>
      </dgm:t>
    </dgm:pt>
    <dgm:pt modelId="{095D346B-6609-4473-B0CD-7912FD7F1787}" type="sibTrans" cxnId="{07F31DA8-8EB1-4FB1-A4C8-AF6FE3B01DF1}">
      <dgm:prSet/>
      <dgm:spPr/>
      <dgm:t>
        <a:bodyPr/>
        <a:lstStyle/>
        <a:p>
          <a:endParaRPr lang="en-US"/>
        </a:p>
      </dgm:t>
    </dgm:pt>
    <dgm:pt modelId="{80699704-4C72-43CE-A5D9-DFF915C03253}">
      <dgm:prSet phldrT="[Text]"/>
      <dgm:spPr/>
      <dgm:t>
        <a:bodyPr/>
        <a:lstStyle/>
        <a:p>
          <a:r>
            <a:rPr lang="en-US" dirty="0" smtClean="0"/>
            <a:t>Understanding Your Award</a:t>
          </a:r>
        </a:p>
      </dgm:t>
    </dgm:pt>
    <dgm:pt modelId="{DC55D5E9-C74A-4DFD-8D7B-9F4504FC5544}" type="parTrans" cxnId="{38EE4BFA-268A-4A4A-B211-77E10578C375}">
      <dgm:prSet/>
      <dgm:spPr/>
      <dgm:t>
        <a:bodyPr/>
        <a:lstStyle/>
        <a:p>
          <a:endParaRPr lang="en-US"/>
        </a:p>
      </dgm:t>
    </dgm:pt>
    <dgm:pt modelId="{5CC910CB-CD93-4A79-B4F5-36B94CA2DE6D}" type="sibTrans" cxnId="{38EE4BFA-268A-4A4A-B211-77E10578C375}">
      <dgm:prSet/>
      <dgm:spPr/>
      <dgm:t>
        <a:bodyPr/>
        <a:lstStyle/>
        <a:p>
          <a:endParaRPr lang="en-US"/>
        </a:p>
      </dgm:t>
    </dgm:pt>
    <dgm:pt modelId="{A736174A-F9AC-463F-80B6-E2B1128DFE29}">
      <dgm:prSet phldrT="[Text]"/>
      <dgm:spPr/>
      <dgm:t>
        <a:bodyPr/>
        <a:lstStyle/>
        <a:p>
          <a:r>
            <a:rPr lang="en-US" dirty="0" smtClean="0"/>
            <a:t>Reminders &amp; Tips</a:t>
          </a:r>
        </a:p>
      </dgm:t>
    </dgm:pt>
    <dgm:pt modelId="{21F1F075-BBC8-4C3A-9AE8-7E5B754D525B}" type="parTrans" cxnId="{2679CC51-A967-473A-8D34-BC101A2E2FDA}">
      <dgm:prSet/>
      <dgm:spPr/>
      <dgm:t>
        <a:bodyPr/>
        <a:lstStyle/>
        <a:p>
          <a:endParaRPr lang="en-US"/>
        </a:p>
      </dgm:t>
    </dgm:pt>
    <dgm:pt modelId="{8DB1F4EB-5535-4584-8908-06D86449CC4E}" type="sibTrans" cxnId="{2679CC51-A967-473A-8D34-BC101A2E2FDA}">
      <dgm:prSet/>
      <dgm:spPr/>
      <dgm:t>
        <a:bodyPr/>
        <a:lstStyle/>
        <a:p>
          <a:endParaRPr lang="en-US"/>
        </a:p>
      </dgm:t>
    </dgm:pt>
    <dgm:pt modelId="{B9450EA7-FC1F-4D83-BF53-C4B9DE05143F}" type="pres">
      <dgm:prSet presAssocID="{2A6E953F-2A88-4B9E-8592-E5478CAF5875}" presName="Name0" presStyleCnt="0">
        <dgm:presLayoutVars>
          <dgm:chMax val="7"/>
          <dgm:chPref val="7"/>
          <dgm:dir/>
        </dgm:presLayoutVars>
      </dgm:prSet>
      <dgm:spPr/>
      <dgm:t>
        <a:bodyPr/>
        <a:lstStyle/>
        <a:p>
          <a:endParaRPr lang="en-US"/>
        </a:p>
      </dgm:t>
    </dgm:pt>
    <dgm:pt modelId="{89DDAB2B-3A03-4591-9C0A-4A0BD37634E9}" type="pres">
      <dgm:prSet presAssocID="{2A6E953F-2A88-4B9E-8592-E5478CAF5875}" presName="Name1" presStyleCnt="0"/>
      <dgm:spPr/>
    </dgm:pt>
    <dgm:pt modelId="{FAEF3F08-AF78-42F4-81AB-B7C8EE8A23F3}" type="pres">
      <dgm:prSet presAssocID="{2A6E953F-2A88-4B9E-8592-E5478CAF5875}" presName="cycle" presStyleCnt="0"/>
      <dgm:spPr/>
    </dgm:pt>
    <dgm:pt modelId="{F283E323-1668-4BAD-99C0-B1DEAD407EAF}" type="pres">
      <dgm:prSet presAssocID="{2A6E953F-2A88-4B9E-8592-E5478CAF5875}" presName="srcNode" presStyleLbl="node1" presStyleIdx="0" presStyleCnt="4"/>
      <dgm:spPr/>
    </dgm:pt>
    <dgm:pt modelId="{61454B54-F8A7-4980-9A04-F2FDF153B59E}" type="pres">
      <dgm:prSet presAssocID="{2A6E953F-2A88-4B9E-8592-E5478CAF5875}" presName="conn" presStyleLbl="parChTrans1D2" presStyleIdx="0" presStyleCnt="1"/>
      <dgm:spPr/>
      <dgm:t>
        <a:bodyPr/>
        <a:lstStyle/>
        <a:p>
          <a:endParaRPr lang="en-US"/>
        </a:p>
      </dgm:t>
    </dgm:pt>
    <dgm:pt modelId="{61664B08-2610-4B8B-8C13-8897AEA8F772}" type="pres">
      <dgm:prSet presAssocID="{2A6E953F-2A88-4B9E-8592-E5478CAF5875}" presName="extraNode" presStyleLbl="node1" presStyleIdx="0" presStyleCnt="4"/>
      <dgm:spPr/>
    </dgm:pt>
    <dgm:pt modelId="{BCC4AFD7-E82C-4A6E-86B5-C0E8F9A50791}" type="pres">
      <dgm:prSet presAssocID="{2A6E953F-2A88-4B9E-8592-E5478CAF5875}" presName="dstNode" presStyleLbl="node1" presStyleIdx="0" presStyleCnt="4"/>
      <dgm:spPr/>
    </dgm:pt>
    <dgm:pt modelId="{3BBA1D3E-2DA3-4ACA-A509-480B94D076A4}" type="pres">
      <dgm:prSet presAssocID="{D4BF2D5C-941F-415D-8E8E-E110443573D1}" presName="text_1" presStyleLbl="node1" presStyleIdx="0" presStyleCnt="4">
        <dgm:presLayoutVars>
          <dgm:bulletEnabled val="1"/>
        </dgm:presLayoutVars>
      </dgm:prSet>
      <dgm:spPr/>
      <dgm:t>
        <a:bodyPr/>
        <a:lstStyle/>
        <a:p>
          <a:endParaRPr lang="en-US"/>
        </a:p>
      </dgm:t>
    </dgm:pt>
    <dgm:pt modelId="{60DA24B1-0D16-4A24-982F-839C0C17D18D}" type="pres">
      <dgm:prSet presAssocID="{D4BF2D5C-941F-415D-8E8E-E110443573D1}" presName="accent_1" presStyleCnt="0"/>
      <dgm:spPr/>
    </dgm:pt>
    <dgm:pt modelId="{4621A705-A40B-48D8-9BC2-469C60E174B6}" type="pres">
      <dgm:prSet presAssocID="{D4BF2D5C-941F-415D-8E8E-E110443573D1}" presName="accentRepeatNode" presStyleLbl="solidFgAcc1" presStyleIdx="0" presStyleCnt="4"/>
      <dgm:spPr>
        <a:solidFill>
          <a:schemeClr val="bg2"/>
        </a:solidFill>
      </dgm:spPr>
    </dgm:pt>
    <dgm:pt modelId="{6E0DFCC8-A9E2-4486-B9DF-22B50D864B22}" type="pres">
      <dgm:prSet presAssocID="{A7F97B32-00B1-4AB0-B8EC-EB06A47DD3CB}" presName="text_2" presStyleLbl="node1" presStyleIdx="1" presStyleCnt="4">
        <dgm:presLayoutVars>
          <dgm:bulletEnabled val="1"/>
        </dgm:presLayoutVars>
      </dgm:prSet>
      <dgm:spPr/>
      <dgm:t>
        <a:bodyPr/>
        <a:lstStyle/>
        <a:p>
          <a:endParaRPr lang="en-US"/>
        </a:p>
      </dgm:t>
    </dgm:pt>
    <dgm:pt modelId="{DAE969B1-434E-4D20-938B-9C6ED6CA4208}" type="pres">
      <dgm:prSet presAssocID="{A7F97B32-00B1-4AB0-B8EC-EB06A47DD3CB}" presName="accent_2" presStyleCnt="0"/>
      <dgm:spPr/>
    </dgm:pt>
    <dgm:pt modelId="{17F2BB6B-ECD3-4647-B4DE-4DFB90E71A7E}" type="pres">
      <dgm:prSet presAssocID="{A7F97B32-00B1-4AB0-B8EC-EB06A47DD3CB}" presName="accentRepeatNode" presStyleLbl="solidFgAcc1" presStyleIdx="1" presStyleCnt="4"/>
      <dgm:spPr>
        <a:solidFill>
          <a:schemeClr val="bg1"/>
        </a:solidFill>
      </dgm:spPr>
    </dgm:pt>
    <dgm:pt modelId="{DCE46D6E-9300-48CD-8869-1847D61C9195}" type="pres">
      <dgm:prSet presAssocID="{80699704-4C72-43CE-A5D9-DFF915C03253}" presName="text_3" presStyleLbl="node1" presStyleIdx="2" presStyleCnt="4">
        <dgm:presLayoutVars>
          <dgm:bulletEnabled val="1"/>
        </dgm:presLayoutVars>
      </dgm:prSet>
      <dgm:spPr/>
      <dgm:t>
        <a:bodyPr/>
        <a:lstStyle/>
        <a:p>
          <a:endParaRPr lang="en-US"/>
        </a:p>
      </dgm:t>
    </dgm:pt>
    <dgm:pt modelId="{A6A85E25-F83E-4DEE-8DFE-D1DC9E116558}" type="pres">
      <dgm:prSet presAssocID="{80699704-4C72-43CE-A5D9-DFF915C03253}" presName="accent_3" presStyleCnt="0"/>
      <dgm:spPr/>
    </dgm:pt>
    <dgm:pt modelId="{B6D3034B-9709-4B82-B773-53BAD44ED976}" type="pres">
      <dgm:prSet presAssocID="{80699704-4C72-43CE-A5D9-DFF915C03253}" presName="accentRepeatNode" presStyleLbl="solidFgAcc1" presStyleIdx="2" presStyleCnt="4"/>
      <dgm:spPr>
        <a:solidFill>
          <a:schemeClr val="bg1"/>
        </a:solidFill>
      </dgm:spPr>
    </dgm:pt>
    <dgm:pt modelId="{6F11DAE2-2058-4802-9E1F-759865F9301B}" type="pres">
      <dgm:prSet presAssocID="{A736174A-F9AC-463F-80B6-E2B1128DFE29}" presName="text_4" presStyleLbl="node1" presStyleIdx="3" presStyleCnt="4">
        <dgm:presLayoutVars>
          <dgm:bulletEnabled val="1"/>
        </dgm:presLayoutVars>
      </dgm:prSet>
      <dgm:spPr/>
      <dgm:t>
        <a:bodyPr/>
        <a:lstStyle/>
        <a:p>
          <a:endParaRPr lang="en-US"/>
        </a:p>
      </dgm:t>
    </dgm:pt>
    <dgm:pt modelId="{5AEC5113-3714-40E7-9DFB-73658228645F}" type="pres">
      <dgm:prSet presAssocID="{A736174A-F9AC-463F-80B6-E2B1128DFE29}" presName="accent_4" presStyleCnt="0"/>
      <dgm:spPr/>
    </dgm:pt>
    <dgm:pt modelId="{151C1405-2758-4ECD-BA96-9D7EF3F83435}" type="pres">
      <dgm:prSet presAssocID="{A736174A-F9AC-463F-80B6-E2B1128DFE29}" presName="accentRepeatNode" presStyleLbl="solidFgAcc1" presStyleIdx="3" presStyleCnt="4"/>
      <dgm:spPr>
        <a:solidFill>
          <a:schemeClr val="accent3"/>
        </a:solidFill>
      </dgm:spPr>
    </dgm:pt>
  </dgm:ptLst>
  <dgm:cxnLst>
    <dgm:cxn modelId="{38EE4BFA-268A-4A4A-B211-77E10578C375}" srcId="{2A6E953F-2A88-4B9E-8592-E5478CAF5875}" destId="{80699704-4C72-43CE-A5D9-DFF915C03253}" srcOrd="2" destOrd="0" parTransId="{DC55D5E9-C74A-4DFD-8D7B-9F4504FC5544}" sibTransId="{5CC910CB-CD93-4A79-B4F5-36B94CA2DE6D}"/>
    <dgm:cxn modelId="{0A22674A-7473-4B09-9962-4C2E05350C67}" type="presOf" srcId="{5A47FB24-957C-429A-AE3A-5232E562F610}" destId="{61454B54-F8A7-4980-9A04-F2FDF153B59E}" srcOrd="0" destOrd="0" presId="urn:microsoft.com/office/officeart/2008/layout/VerticalCurvedList"/>
    <dgm:cxn modelId="{E1CB1461-D732-4625-B980-529C872BBC48}" srcId="{2A6E953F-2A88-4B9E-8592-E5478CAF5875}" destId="{D4BF2D5C-941F-415D-8E8E-E110443573D1}" srcOrd="0" destOrd="0" parTransId="{4F3E2AC7-96CD-461E-8EB6-272FCC18016C}" sibTransId="{5A47FB24-957C-429A-AE3A-5232E562F610}"/>
    <dgm:cxn modelId="{A6E339F9-407E-4D52-8D50-3727A77FF508}" type="presOf" srcId="{2A6E953F-2A88-4B9E-8592-E5478CAF5875}" destId="{B9450EA7-FC1F-4D83-BF53-C4B9DE05143F}" srcOrd="0" destOrd="0" presId="urn:microsoft.com/office/officeart/2008/layout/VerticalCurvedList"/>
    <dgm:cxn modelId="{C4F1BEE3-A9CE-4B5D-AEDA-B5D2D8BCDCD8}" type="presOf" srcId="{D4BF2D5C-941F-415D-8E8E-E110443573D1}" destId="{3BBA1D3E-2DA3-4ACA-A509-480B94D076A4}" srcOrd="0" destOrd="0" presId="urn:microsoft.com/office/officeart/2008/layout/VerticalCurvedList"/>
    <dgm:cxn modelId="{9FE704F6-AD89-4B34-B790-1EF9A1430AD0}" type="presOf" srcId="{A736174A-F9AC-463F-80B6-E2B1128DFE29}" destId="{6F11DAE2-2058-4802-9E1F-759865F9301B}" srcOrd="0" destOrd="0" presId="urn:microsoft.com/office/officeart/2008/layout/VerticalCurvedList"/>
    <dgm:cxn modelId="{2679CC51-A967-473A-8D34-BC101A2E2FDA}" srcId="{2A6E953F-2A88-4B9E-8592-E5478CAF5875}" destId="{A736174A-F9AC-463F-80B6-E2B1128DFE29}" srcOrd="3" destOrd="0" parTransId="{21F1F075-BBC8-4C3A-9AE8-7E5B754D525B}" sibTransId="{8DB1F4EB-5535-4584-8908-06D86449CC4E}"/>
    <dgm:cxn modelId="{960EE82A-6B19-4140-BD92-E726430F29DE}" type="presOf" srcId="{A7F97B32-00B1-4AB0-B8EC-EB06A47DD3CB}" destId="{6E0DFCC8-A9E2-4486-B9DF-22B50D864B22}" srcOrd="0" destOrd="0" presId="urn:microsoft.com/office/officeart/2008/layout/VerticalCurvedList"/>
    <dgm:cxn modelId="{07F31DA8-8EB1-4FB1-A4C8-AF6FE3B01DF1}" srcId="{2A6E953F-2A88-4B9E-8592-E5478CAF5875}" destId="{A7F97B32-00B1-4AB0-B8EC-EB06A47DD3CB}" srcOrd="1" destOrd="0" parTransId="{0BF6924B-C719-49B5-846D-7DB9D43883E5}" sibTransId="{095D346B-6609-4473-B0CD-7912FD7F1787}"/>
    <dgm:cxn modelId="{EAFF8D35-EF22-49EB-97FD-B6D9225917D2}" type="presOf" srcId="{80699704-4C72-43CE-A5D9-DFF915C03253}" destId="{DCE46D6E-9300-48CD-8869-1847D61C9195}" srcOrd="0" destOrd="0" presId="urn:microsoft.com/office/officeart/2008/layout/VerticalCurvedList"/>
    <dgm:cxn modelId="{AF408716-FC13-4DEC-9B09-68A66EE755C3}" type="presParOf" srcId="{B9450EA7-FC1F-4D83-BF53-C4B9DE05143F}" destId="{89DDAB2B-3A03-4591-9C0A-4A0BD37634E9}" srcOrd="0" destOrd="0" presId="urn:microsoft.com/office/officeart/2008/layout/VerticalCurvedList"/>
    <dgm:cxn modelId="{CE73D445-87C3-4ECB-89A8-A59E48955FD2}" type="presParOf" srcId="{89DDAB2B-3A03-4591-9C0A-4A0BD37634E9}" destId="{FAEF3F08-AF78-42F4-81AB-B7C8EE8A23F3}" srcOrd="0" destOrd="0" presId="urn:microsoft.com/office/officeart/2008/layout/VerticalCurvedList"/>
    <dgm:cxn modelId="{30C1273D-3D15-42FD-B50F-FDDC17B5D250}" type="presParOf" srcId="{FAEF3F08-AF78-42F4-81AB-B7C8EE8A23F3}" destId="{F283E323-1668-4BAD-99C0-B1DEAD407EAF}" srcOrd="0" destOrd="0" presId="urn:microsoft.com/office/officeart/2008/layout/VerticalCurvedList"/>
    <dgm:cxn modelId="{E6C26DBE-0086-4A7D-BB28-9A4E2EDDE2EF}" type="presParOf" srcId="{FAEF3F08-AF78-42F4-81AB-B7C8EE8A23F3}" destId="{61454B54-F8A7-4980-9A04-F2FDF153B59E}" srcOrd="1" destOrd="0" presId="urn:microsoft.com/office/officeart/2008/layout/VerticalCurvedList"/>
    <dgm:cxn modelId="{1DBC80E2-4666-4CFE-9618-5C59732FB683}" type="presParOf" srcId="{FAEF3F08-AF78-42F4-81AB-B7C8EE8A23F3}" destId="{61664B08-2610-4B8B-8C13-8897AEA8F772}" srcOrd="2" destOrd="0" presId="urn:microsoft.com/office/officeart/2008/layout/VerticalCurvedList"/>
    <dgm:cxn modelId="{49A45B76-2FFD-443C-BC55-AE51C3C9A6B8}" type="presParOf" srcId="{FAEF3F08-AF78-42F4-81AB-B7C8EE8A23F3}" destId="{BCC4AFD7-E82C-4A6E-86B5-C0E8F9A50791}" srcOrd="3" destOrd="0" presId="urn:microsoft.com/office/officeart/2008/layout/VerticalCurvedList"/>
    <dgm:cxn modelId="{50FC184F-4050-4C8A-AF19-8066C0C466E0}" type="presParOf" srcId="{89DDAB2B-3A03-4591-9C0A-4A0BD37634E9}" destId="{3BBA1D3E-2DA3-4ACA-A509-480B94D076A4}" srcOrd="1" destOrd="0" presId="urn:microsoft.com/office/officeart/2008/layout/VerticalCurvedList"/>
    <dgm:cxn modelId="{449D94CE-8304-4F26-ABBC-ADD0391E4482}" type="presParOf" srcId="{89DDAB2B-3A03-4591-9C0A-4A0BD37634E9}" destId="{60DA24B1-0D16-4A24-982F-839C0C17D18D}" srcOrd="2" destOrd="0" presId="urn:microsoft.com/office/officeart/2008/layout/VerticalCurvedList"/>
    <dgm:cxn modelId="{8A5F6B1D-9730-43BC-A6D6-C12ADB32ADC6}" type="presParOf" srcId="{60DA24B1-0D16-4A24-982F-839C0C17D18D}" destId="{4621A705-A40B-48D8-9BC2-469C60E174B6}" srcOrd="0" destOrd="0" presId="urn:microsoft.com/office/officeart/2008/layout/VerticalCurvedList"/>
    <dgm:cxn modelId="{0BE98A11-9CD1-4AD9-8B57-A5E625CD80B1}" type="presParOf" srcId="{89DDAB2B-3A03-4591-9C0A-4A0BD37634E9}" destId="{6E0DFCC8-A9E2-4486-B9DF-22B50D864B22}" srcOrd="3" destOrd="0" presId="urn:microsoft.com/office/officeart/2008/layout/VerticalCurvedList"/>
    <dgm:cxn modelId="{A5A31EB6-2716-4F07-A419-8D962F970DB2}" type="presParOf" srcId="{89DDAB2B-3A03-4591-9C0A-4A0BD37634E9}" destId="{DAE969B1-434E-4D20-938B-9C6ED6CA4208}" srcOrd="4" destOrd="0" presId="urn:microsoft.com/office/officeart/2008/layout/VerticalCurvedList"/>
    <dgm:cxn modelId="{49EE24F7-C224-435C-B3B5-CB07F6D90D03}" type="presParOf" srcId="{DAE969B1-434E-4D20-938B-9C6ED6CA4208}" destId="{17F2BB6B-ECD3-4647-B4DE-4DFB90E71A7E}" srcOrd="0" destOrd="0" presId="urn:microsoft.com/office/officeart/2008/layout/VerticalCurvedList"/>
    <dgm:cxn modelId="{77A6B38C-1355-4837-A4BE-FAF443076A27}" type="presParOf" srcId="{89DDAB2B-3A03-4591-9C0A-4A0BD37634E9}" destId="{DCE46D6E-9300-48CD-8869-1847D61C9195}" srcOrd="5" destOrd="0" presId="urn:microsoft.com/office/officeart/2008/layout/VerticalCurvedList"/>
    <dgm:cxn modelId="{D779FDAA-0585-4476-A308-E22E205E9BF0}" type="presParOf" srcId="{89DDAB2B-3A03-4591-9C0A-4A0BD37634E9}" destId="{A6A85E25-F83E-4DEE-8DFE-D1DC9E116558}" srcOrd="6" destOrd="0" presId="urn:microsoft.com/office/officeart/2008/layout/VerticalCurvedList"/>
    <dgm:cxn modelId="{4716ABE0-6085-45A3-B050-1F16CD736BAB}" type="presParOf" srcId="{A6A85E25-F83E-4DEE-8DFE-D1DC9E116558}" destId="{B6D3034B-9709-4B82-B773-53BAD44ED976}" srcOrd="0" destOrd="0" presId="urn:microsoft.com/office/officeart/2008/layout/VerticalCurvedList"/>
    <dgm:cxn modelId="{A2597C16-B518-499D-9FF3-0CCFFE8628B7}" type="presParOf" srcId="{89DDAB2B-3A03-4591-9C0A-4A0BD37634E9}" destId="{6F11DAE2-2058-4802-9E1F-759865F9301B}" srcOrd="7" destOrd="0" presId="urn:microsoft.com/office/officeart/2008/layout/VerticalCurvedList"/>
    <dgm:cxn modelId="{14FDE46B-655F-4756-81DC-1AD886EA43BB}" type="presParOf" srcId="{89DDAB2B-3A03-4591-9C0A-4A0BD37634E9}" destId="{5AEC5113-3714-40E7-9DFB-73658228645F}" srcOrd="8" destOrd="0" presId="urn:microsoft.com/office/officeart/2008/layout/VerticalCurvedList"/>
    <dgm:cxn modelId="{9D2A7C94-A0A2-4AED-9F7C-7A6F35645CF7}" type="presParOf" srcId="{5AEC5113-3714-40E7-9DFB-73658228645F}" destId="{151C1405-2758-4ECD-BA96-9D7EF3F834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7F3DB8-128E-4054-9673-82EC77D0246A}"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DEB760F1-A3E7-46E2-A11F-5BB4E990F724}">
      <dgm:prSet phldrT="[Text]"/>
      <dgm:spPr/>
      <dgm:t>
        <a:bodyPr/>
        <a:lstStyle/>
        <a:p>
          <a:r>
            <a:rPr lang="en-US" dirty="0" smtClean="0"/>
            <a:t>1</a:t>
          </a:r>
          <a:endParaRPr lang="en-US" dirty="0"/>
        </a:p>
      </dgm:t>
    </dgm:pt>
    <dgm:pt modelId="{941BFD18-3690-4EC6-84CD-283BB701DBB4}" type="parTrans" cxnId="{9CCC42B9-F88E-4742-A151-5C30D966783C}">
      <dgm:prSet/>
      <dgm:spPr/>
      <dgm:t>
        <a:bodyPr/>
        <a:lstStyle/>
        <a:p>
          <a:endParaRPr lang="en-US"/>
        </a:p>
      </dgm:t>
    </dgm:pt>
    <dgm:pt modelId="{BCAB334E-37C9-4A88-A042-65CF56A64909}" type="sibTrans" cxnId="{9CCC42B9-F88E-4742-A151-5C30D966783C}">
      <dgm:prSet/>
      <dgm:spPr/>
      <dgm:t>
        <a:bodyPr/>
        <a:lstStyle/>
        <a:p>
          <a:endParaRPr lang="en-US"/>
        </a:p>
      </dgm:t>
    </dgm:pt>
    <dgm:pt modelId="{67C88007-CD27-40C4-9742-7AD1CB4D2F1B}">
      <dgm:prSet/>
      <dgm:spPr/>
      <dgm:t>
        <a:bodyPr/>
        <a:lstStyle/>
        <a:p>
          <a:r>
            <a:rPr lang="en-US" dirty="0" smtClean="0"/>
            <a:t>You do not have to graduate with your high school class – but you must graduate. GEDs do not qualify.</a:t>
          </a:r>
        </a:p>
      </dgm:t>
    </dgm:pt>
    <dgm:pt modelId="{11C27D8A-9964-41D8-B183-35E85F90F5A2}" type="parTrans" cxnId="{0813AC6F-4F80-4CA8-8CB9-0B15B7E55FFB}">
      <dgm:prSet/>
      <dgm:spPr/>
      <dgm:t>
        <a:bodyPr/>
        <a:lstStyle/>
        <a:p>
          <a:endParaRPr lang="en-US"/>
        </a:p>
      </dgm:t>
    </dgm:pt>
    <dgm:pt modelId="{C596F16C-CB01-4609-932B-A47D195EBD3D}" type="sibTrans" cxnId="{0813AC6F-4F80-4CA8-8CB9-0B15B7E55FFB}">
      <dgm:prSet/>
      <dgm:spPr/>
      <dgm:t>
        <a:bodyPr/>
        <a:lstStyle/>
        <a:p>
          <a:endParaRPr lang="en-US"/>
        </a:p>
      </dgm:t>
    </dgm:pt>
    <dgm:pt modelId="{82A484A7-5E86-434B-BAAD-644451052BF8}">
      <dgm:prSet/>
      <dgm:spPr/>
      <dgm:t>
        <a:bodyPr/>
        <a:lstStyle/>
        <a:p>
          <a:r>
            <a:rPr lang="en-US" dirty="0" smtClean="0"/>
            <a:t>You must enroll in an eligible college within one year of high school graduation.</a:t>
          </a:r>
        </a:p>
      </dgm:t>
    </dgm:pt>
    <dgm:pt modelId="{9FA51144-18E3-4BF6-890A-DE13CD6F1942}" type="parTrans" cxnId="{290E8320-D11C-497B-A4E4-3190E83B7D5F}">
      <dgm:prSet/>
      <dgm:spPr/>
      <dgm:t>
        <a:bodyPr/>
        <a:lstStyle/>
        <a:p>
          <a:endParaRPr lang="en-US"/>
        </a:p>
      </dgm:t>
    </dgm:pt>
    <dgm:pt modelId="{214B0663-55D7-4F11-834B-7E1B47C7FD01}" type="sibTrans" cxnId="{290E8320-D11C-497B-A4E4-3190E83B7D5F}">
      <dgm:prSet/>
      <dgm:spPr/>
      <dgm:t>
        <a:bodyPr/>
        <a:lstStyle/>
        <a:p>
          <a:endParaRPr lang="en-US"/>
        </a:p>
      </dgm:t>
    </dgm:pt>
    <dgm:pt modelId="{1CB1420E-189B-42C0-8F73-257D19734361}">
      <dgm:prSet phldrT="[Text]"/>
      <dgm:spPr/>
      <dgm:t>
        <a:bodyPr/>
        <a:lstStyle/>
        <a:p>
          <a:r>
            <a:rPr lang="en-US" dirty="0" smtClean="0"/>
            <a:t>The College Bound Scholarship is a four-year scholarship that must be used within five years of high school graduation. It is equal to 12 quarters or 8 semesters maximum.</a:t>
          </a:r>
          <a:endParaRPr lang="en-US" dirty="0"/>
        </a:p>
      </dgm:t>
    </dgm:pt>
    <dgm:pt modelId="{40017C53-2A3C-4D2A-A204-81BBA2BB591D}" type="parTrans" cxnId="{FC9BDD9F-B827-41C0-BDA6-D4DC03F91E6D}">
      <dgm:prSet/>
      <dgm:spPr/>
      <dgm:t>
        <a:bodyPr/>
        <a:lstStyle/>
        <a:p>
          <a:endParaRPr lang="en-US"/>
        </a:p>
      </dgm:t>
    </dgm:pt>
    <dgm:pt modelId="{451C51B9-FB7A-446B-90E3-CDEED5C5820B}" type="sibTrans" cxnId="{FC9BDD9F-B827-41C0-BDA6-D4DC03F91E6D}">
      <dgm:prSet/>
      <dgm:spPr/>
      <dgm:t>
        <a:bodyPr/>
        <a:lstStyle/>
        <a:p>
          <a:endParaRPr lang="en-US"/>
        </a:p>
      </dgm:t>
    </dgm:pt>
    <dgm:pt modelId="{AF23D22D-51B4-4145-A882-B1B49B2A80DE}">
      <dgm:prSet phldrT="[Text]"/>
      <dgm:spPr/>
      <dgm:t>
        <a:bodyPr/>
        <a:lstStyle/>
        <a:p>
          <a:r>
            <a:rPr lang="en-US" dirty="0" smtClean="0"/>
            <a:t>You must have a 2.0 cumulative GPA or higher to receive the scholarship.</a:t>
          </a:r>
          <a:endParaRPr lang="en-US" dirty="0"/>
        </a:p>
      </dgm:t>
    </dgm:pt>
    <dgm:pt modelId="{BE9097F7-E89B-4ACE-A13B-56749C5D3DBB}" type="parTrans" cxnId="{074672C0-C2EC-4107-B06C-EBABA6A04C26}">
      <dgm:prSet/>
      <dgm:spPr/>
      <dgm:t>
        <a:bodyPr/>
        <a:lstStyle/>
        <a:p>
          <a:endParaRPr lang="en-US"/>
        </a:p>
      </dgm:t>
    </dgm:pt>
    <dgm:pt modelId="{2F53EFC6-F923-4D80-B7FD-52D34FF5879B}" type="sibTrans" cxnId="{074672C0-C2EC-4107-B06C-EBABA6A04C26}">
      <dgm:prSet/>
      <dgm:spPr/>
      <dgm:t>
        <a:bodyPr/>
        <a:lstStyle/>
        <a:p>
          <a:endParaRPr lang="en-US"/>
        </a:p>
      </dgm:t>
    </dgm:pt>
    <dgm:pt modelId="{D39E7779-3FCC-48C8-93F0-FFA42A1C5EEB}">
      <dgm:prSet phldrT="[Text]"/>
      <dgm:spPr/>
      <dgm:t>
        <a:bodyPr/>
        <a:lstStyle/>
        <a:p>
          <a:r>
            <a:rPr lang="en-US" dirty="0" smtClean="0"/>
            <a:t>2</a:t>
          </a:r>
          <a:endParaRPr lang="en-US" dirty="0"/>
        </a:p>
      </dgm:t>
    </dgm:pt>
    <dgm:pt modelId="{7D62A315-80C1-4533-B478-53DDFD15B2EF}" type="parTrans" cxnId="{FBE275A9-AB62-476D-AF95-112A1488D5F1}">
      <dgm:prSet/>
      <dgm:spPr/>
      <dgm:t>
        <a:bodyPr/>
        <a:lstStyle/>
        <a:p>
          <a:endParaRPr lang="en-US"/>
        </a:p>
      </dgm:t>
    </dgm:pt>
    <dgm:pt modelId="{E16E492C-B010-4035-99F8-1C97119EEF29}" type="sibTrans" cxnId="{FBE275A9-AB62-476D-AF95-112A1488D5F1}">
      <dgm:prSet/>
      <dgm:spPr/>
      <dgm:t>
        <a:bodyPr/>
        <a:lstStyle/>
        <a:p>
          <a:endParaRPr lang="en-US"/>
        </a:p>
      </dgm:t>
    </dgm:pt>
    <dgm:pt modelId="{C5BE3B60-17F3-4716-8A51-A31C42834D05}">
      <dgm:prSet phldrT="[Text]"/>
      <dgm:spPr/>
      <dgm:t>
        <a:bodyPr/>
        <a:lstStyle/>
        <a:p>
          <a:r>
            <a:rPr lang="en-US" dirty="0" smtClean="0"/>
            <a:t>3</a:t>
          </a:r>
          <a:endParaRPr lang="en-US" dirty="0"/>
        </a:p>
      </dgm:t>
    </dgm:pt>
    <dgm:pt modelId="{964B6A66-7A39-43C4-8177-6D8A8B718103}" type="parTrans" cxnId="{84374744-F12E-4BBD-8FE6-9BA3EC309846}">
      <dgm:prSet/>
      <dgm:spPr/>
      <dgm:t>
        <a:bodyPr/>
        <a:lstStyle/>
        <a:p>
          <a:endParaRPr lang="en-US"/>
        </a:p>
      </dgm:t>
    </dgm:pt>
    <dgm:pt modelId="{3C0C36F7-F15C-4D4A-AED3-46CFB0A9DCB0}" type="sibTrans" cxnId="{84374744-F12E-4BBD-8FE6-9BA3EC309846}">
      <dgm:prSet/>
      <dgm:spPr/>
      <dgm:t>
        <a:bodyPr/>
        <a:lstStyle/>
        <a:p>
          <a:endParaRPr lang="en-US"/>
        </a:p>
      </dgm:t>
    </dgm:pt>
    <dgm:pt modelId="{8D23D01F-0726-40AE-A696-4AC99377F12A}">
      <dgm:prSet/>
      <dgm:spPr/>
      <dgm:t>
        <a:bodyPr/>
        <a:lstStyle/>
        <a:p>
          <a:r>
            <a:rPr lang="en-US" dirty="0" smtClean="0"/>
            <a:t>4</a:t>
          </a:r>
        </a:p>
      </dgm:t>
    </dgm:pt>
    <dgm:pt modelId="{374FC31F-66A7-495F-ABDF-CF5933F2C7A1}" type="parTrans" cxnId="{9C4DA5F2-DB91-4FC2-982A-3B6FE74DC0D0}">
      <dgm:prSet/>
      <dgm:spPr/>
      <dgm:t>
        <a:bodyPr/>
        <a:lstStyle/>
        <a:p>
          <a:endParaRPr lang="en-US"/>
        </a:p>
      </dgm:t>
    </dgm:pt>
    <dgm:pt modelId="{CEAB4E6D-C2B5-461C-9A96-A07DFA90731D}" type="sibTrans" cxnId="{9C4DA5F2-DB91-4FC2-982A-3B6FE74DC0D0}">
      <dgm:prSet/>
      <dgm:spPr/>
      <dgm:t>
        <a:bodyPr/>
        <a:lstStyle/>
        <a:p>
          <a:endParaRPr lang="en-US"/>
        </a:p>
      </dgm:t>
    </dgm:pt>
    <dgm:pt modelId="{138F420B-59B1-4DF7-9CA5-BA3B649D4E0E}" type="pres">
      <dgm:prSet presAssocID="{A47F3DB8-128E-4054-9673-82EC77D0246A}" presName="Name0" presStyleCnt="0">
        <dgm:presLayoutVars>
          <dgm:dir/>
          <dgm:animLvl val="lvl"/>
          <dgm:resizeHandles val="exact"/>
        </dgm:presLayoutVars>
      </dgm:prSet>
      <dgm:spPr/>
      <dgm:t>
        <a:bodyPr/>
        <a:lstStyle/>
        <a:p>
          <a:endParaRPr lang="en-US"/>
        </a:p>
      </dgm:t>
    </dgm:pt>
    <dgm:pt modelId="{4A95940F-D3DF-48ED-8DA2-B779F2F04EDC}" type="pres">
      <dgm:prSet presAssocID="{DEB760F1-A3E7-46E2-A11F-5BB4E990F724}" presName="linNode" presStyleCnt="0"/>
      <dgm:spPr/>
    </dgm:pt>
    <dgm:pt modelId="{492EFD9C-37FF-435E-9656-07929E6725DE}" type="pres">
      <dgm:prSet presAssocID="{DEB760F1-A3E7-46E2-A11F-5BB4E990F724}" presName="parTx" presStyleLbl="revTx" presStyleIdx="0" presStyleCnt="4">
        <dgm:presLayoutVars>
          <dgm:chMax val="1"/>
          <dgm:bulletEnabled val="1"/>
        </dgm:presLayoutVars>
      </dgm:prSet>
      <dgm:spPr/>
      <dgm:t>
        <a:bodyPr/>
        <a:lstStyle/>
        <a:p>
          <a:endParaRPr lang="en-US"/>
        </a:p>
      </dgm:t>
    </dgm:pt>
    <dgm:pt modelId="{6B495FF4-796D-45FE-934D-CC0C3F9CE9C2}" type="pres">
      <dgm:prSet presAssocID="{DEB760F1-A3E7-46E2-A11F-5BB4E990F724}" presName="bracket" presStyleLbl="parChTrans1D1" presStyleIdx="0" presStyleCnt="4"/>
      <dgm:spPr/>
    </dgm:pt>
    <dgm:pt modelId="{54535169-F380-4102-A935-1F8603BA3F70}" type="pres">
      <dgm:prSet presAssocID="{DEB760F1-A3E7-46E2-A11F-5BB4E990F724}" presName="spH" presStyleCnt="0"/>
      <dgm:spPr/>
    </dgm:pt>
    <dgm:pt modelId="{B70F5601-9670-4479-9665-36F32275BE94}" type="pres">
      <dgm:prSet presAssocID="{DEB760F1-A3E7-46E2-A11F-5BB4E990F724}" presName="desTx" presStyleLbl="node1" presStyleIdx="0" presStyleCnt="4">
        <dgm:presLayoutVars>
          <dgm:bulletEnabled val="1"/>
        </dgm:presLayoutVars>
      </dgm:prSet>
      <dgm:spPr/>
      <dgm:t>
        <a:bodyPr/>
        <a:lstStyle/>
        <a:p>
          <a:endParaRPr lang="en-US"/>
        </a:p>
      </dgm:t>
    </dgm:pt>
    <dgm:pt modelId="{F261E489-356A-4C34-B0D9-49F911CC5FA6}" type="pres">
      <dgm:prSet presAssocID="{BCAB334E-37C9-4A88-A042-65CF56A64909}" presName="spV" presStyleCnt="0"/>
      <dgm:spPr/>
    </dgm:pt>
    <dgm:pt modelId="{40B2F289-B945-4BCD-84DC-D71D848A3A51}" type="pres">
      <dgm:prSet presAssocID="{D39E7779-3FCC-48C8-93F0-FFA42A1C5EEB}" presName="linNode" presStyleCnt="0"/>
      <dgm:spPr/>
    </dgm:pt>
    <dgm:pt modelId="{9958A911-F30F-46E6-9226-7747F00E917E}" type="pres">
      <dgm:prSet presAssocID="{D39E7779-3FCC-48C8-93F0-FFA42A1C5EEB}" presName="parTx" presStyleLbl="revTx" presStyleIdx="1" presStyleCnt="4">
        <dgm:presLayoutVars>
          <dgm:chMax val="1"/>
          <dgm:bulletEnabled val="1"/>
        </dgm:presLayoutVars>
      </dgm:prSet>
      <dgm:spPr/>
      <dgm:t>
        <a:bodyPr/>
        <a:lstStyle/>
        <a:p>
          <a:endParaRPr lang="en-US"/>
        </a:p>
      </dgm:t>
    </dgm:pt>
    <dgm:pt modelId="{B7031CEF-EC6C-4175-9528-F4DF1DAA537A}" type="pres">
      <dgm:prSet presAssocID="{D39E7779-3FCC-48C8-93F0-FFA42A1C5EEB}" presName="bracket" presStyleLbl="parChTrans1D1" presStyleIdx="1" presStyleCnt="4"/>
      <dgm:spPr/>
    </dgm:pt>
    <dgm:pt modelId="{53BF2E9A-F4B3-41C7-805C-D220CED5FE0F}" type="pres">
      <dgm:prSet presAssocID="{D39E7779-3FCC-48C8-93F0-FFA42A1C5EEB}" presName="spH" presStyleCnt="0"/>
      <dgm:spPr/>
    </dgm:pt>
    <dgm:pt modelId="{621AF5E0-956B-4B7D-9ABC-D0FABEE7410C}" type="pres">
      <dgm:prSet presAssocID="{D39E7779-3FCC-48C8-93F0-FFA42A1C5EEB}" presName="desTx" presStyleLbl="node1" presStyleIdx="1" presStyleCnt="4">
        <dgm:presLayoutVars>
          <dgm:bulletEnabled val="1"/>
        </dgm:presLayoutVars>
      </dgm:prSet>
      <dgm:spPr/>
      <dgm:t>
        <a:bodyPr/>
        <a:lstStyle/>
        <a:p>
          <a:endParaRPr lang="en-US"/>
        </a:p>
      </dgm:t>
    </dgm:pt>
    <dgm:pt modelId="{5337FFA3-DCA7-43CD-A4DC-2A7F858193E2}" type="pres">
      <dgm:prSet presAssocID="{E16E492C-B010-4035-99F8-1C97119EEF29}" presName="spV" presStyleCnt="0"/>
      <dgm:spPr/>
    </dgm:pt>
    <dgm:pt modelId="{8737A9DF-8C36-487B-91C1-D484C26BB37C}" type="pres">
      <dgm:prSet presAssocID="{C5BE3B60-17F3-4716-8A51-A31C42834D05}" presName="linNode" presStyleCnt="0"/>
      <dgm:spPr/>
    </dgm:pt>
    <dgm:pt modelId="{645E85CE-899B-4D33-9E21-7617DB727503}" type="pres">
      <dgm:prSet presAssocID="{C5BE3B60-17F3-4716-8A51-A31C42834D05}" presName="parTx" presStyleLbl="revTx" presStyleIdx="2" presStyleCnt="4">
        <dgm:presLayoutVars>
          <dgm:chMax val="1"/>
          <dgm:bulletEnabled val="1"/>
        </dgm:presLayoutVars>
      </dgm:prSet>
      <dgm:spPr/>
      <dgm:t>
        <a:bodyPr/>
        <a:lstStyle/>
        <a:p>
          <a:endParaRPr lang="en-US"/>
        </a:p>
      </dgm:t>
    </dgm:pt>
    <dgm:pt modelId="{147950ED-C27F-460F-B1EF-47C4DC25228B}" type="pres">
      <dgm:prSet presAssocID="{C5BE3B60-17F3-4716-8A51-A31C42834D05}" presName="bracket" presStyleLbl="parChTrans1D1" presStyleIdx="2" presStyleCnt="4"/>
      <dgm:spPr/>
    </dgm:pt>
    <dgm:pt modelId="{335B549E-BB11-4CCA-8C11-7174E03D7DAD}" type="pres">
      <dgm:prSet presAssocID="{C5BE3B60-17F3-4716-8A51-A31C42834D05}" presName="spH" presStyleCnt="0"/>
      <dgm:spPr/>
    </dgm:pt>
    <dgm:pt modelId="{56DB0137-E7EC-4606-8608-983AAC3BE25F}" type="pres">
      <dgm:prSet presAssocID="{C5BE3B60-17F3-4716-8A51-A31C42834D05}" presName="desTx" presStyleLbl="node1" presStyleIdx="2" presStyleCnt="4">
        <dgm:presLayoutVars>
          <dgm:bulletEnabled val="1"/>
        </dgm:presLayoutVars>
      </dgm:prSet>
      <dgm:spPr/>
      <dgm:t>
        <a:bodyPr/>
        <a:lstStyle/>
        <a:p>
          <a:endParaRPr lang="en-US"/>
        </a:p>
      </dgm:t>
    </dgm:pt>
    <dgm:pt modelId="{4C6FE6E6-60AD-4B0D-90BC-B29CFE442DB1}" type="pres">
      <dgm:prSet presAssocID="{3C0C36F7-F15C-4D4A-AED3-46CFB0A9DCB0}" presName="spV" presStyleCnt="0"/>
      <dgm:spPr/>
    </dgm:pt>
    <dgm:pt modelId="{19B209D0-EB3A-4027-94B7-10AB95525220}" type="pres">
      <dgm:prSet presAssocID="{8D23D01F-0726-40AE-A696-4AC99377F12A}" presName="linNode" presStyleCnt="0"/>
      <dgm:spPr/>
    </dgm:pt>
    <dgm:pt modelId="{407660D9-CD46-4441-97E8-CCF228E2AC23}" type="pres">
      <dgm:prSet presAssocID="{8D23D01F-0726-40AE-A696-4AC99377F12A}" presName="parTx" presStyleLbl="revTx" presStyleIdx="3" presStyleCnt="4">
        <dgm:presLayoutVars>
          <dgm:chMax val="1"/>
          <dgm:bulletEnabled val="1"/>
        </dgm:presLayoutVars>
      </dgm:prSet>
      <dgm:spPr/>
      <dgm:t>
        <a:bodyPr/>
        <a:lstStyle/>
        <a:p>
          <a:endParaRPr lang="en-US"/>
        </a:p>
      </dgm:t>
    </dgm:pt>
    <dgm:pt modelId="{FCCDA84E-EFF0-4324-8E77-927F80F69AAF}" type="pres">
      <dgm:prSet presAssocID="{8D23D01F-0726-40AE-A696-4AC99377F12A}" presName="bracket" presStyleLbl="parChTrans1D1" presStyleIdx="3" presStyleCnt="4"/>
      <dgm:spPr/>
    </dgm:pt>
    <dgm:pt modelId="{AD4D2903-2602-41DA-88C6-BC9C9A1A95A6}" type="pres">
      <dgm:prSet presAssocID="{8D23D01F-0726-40AE-A696-4AC99377F12A}" presName="spH" presStyleCnt="0"/>
      <dgm:spPr/>
    </dgm:pt>
    <dgm:pt modelId="{E827923E-ABA9-42F5-99C4-925FE970EF41}" type="pres">
      <dgm:prSet presAssocID="{8D23D01F-0726-40AE-A696-4AC99377F12A}" presName="desTx" presStyleLbl="node1" presStyleIdx="3" presStyleCnt="4">
        <dgm:presLayoutVars>
          <dgm:bulletEnabled val="1"/>
        </dgm:presLayoutVars>
      </dgm:prSet>
      <dgm:spPr/>
      <dgm:t>
        <a:bodyPr/>
        <a:lstStyle/>
        <a:p>
          <a:endParaRPr lang="en-US"/>
        </a:p>
      </dgm:t>
    </dgm:pt>
  </dgm:ptLst>
  <dgm:cxnLst>
    <dgm:cxn modelId="{8AB334A7-71AC-4D0B-AA2B-8F7283F66288}" type="presOf" srcId="{C5BE3B60-17F3-4716-8A51-A31C42834D05}" destId="{645E85CE-899B-4D33-9E21-7617DB727503}" srcOrd="0" destOrd="0" presId="urn:diagrams.loki3.com/BracketList"/>
    <dgm:cxn modelId="{95E46393-26FE-4F69-B9C0-D3BD154BD5BB}" type="presOf" srcId="{67C88007-CD27-40C4-9742-7AD1CB4D2F1B}" destId="{56DB0137-E7EC-4606-8608-983AAC3BE25F}" srcOrd="0" destOrd="0" presId="urn:diagrams.loki3.com/BracketList"/>
    <dgm:cxn modelId="{0813AC6F-4F80-4CA8-8CB9-0B15B7E55FFB}" srcId="{C5BE3B60-17F3-4716-8A51-A31C42834D05}" destId="{67C88007-CD27-40C4-9742-7AD1CB4D2F1B}" srcOrd="0" destOrd="0" parTransId="{11C27D8A-9964-41D8-B183-35E85F90F5A2}" sibTransId="{C596F16C-CB01-4609-932B-A47D195EBD3D}"/>
    <dgm:cxn modelId="{BB036B9F-4670-46BB-9BB2-BBFECC38D305}" type="presOf" srcId="{A47F3DB8-128E-4054-9673-82EC77D0246A}" destId="{138F420B-59B1-4DF7-9CA5-BA3B649D4E0E}" srcOrd="0" destOrd="0" presId="urn:diagrams.loki3.com/BracketList"/>
    <dgm:cxn modelId="{074672C0-C2EC-4107-B06C-EBABA6A04C26}" srcId="{D39E7779-3FCC-48C8-93F0-FFA42A1C5EEB}" destId="{AF23D22D-51B4-4145-A882-B1B49B2A80DE}" srcOrd="0" destOrd="0" parTransId="{BE9097F7-E89B-4ACE-A13B-56749C5D3DBB}" sibTransId="{2F53EFC6-F923-4D80-B7FD-52D34FF5879B}"/>
    <dgm:cxn modelId="{FBE275A9-AB62-476D-AF95-112A1488D5F1}" srcId="{A47F3DB8-128E-4054-9673-82EC77D0246A}" destId="{D39E7779-3FCC-48C8-93F0-FFA42A1C5EEB}" srcOrd="1" destOrd="0" parTransId="{7D62A315-80C1-4533-B478-53DDFD15B2EF}" sibTransId="{E16E492C-B010-4035-99F8-1C97119EEF29}"/>
    <dgm:cxn modelId="{F524A76B-5976-4132-A2B4-AC6BAB7FBD88}" type="presOf" srcId="{8D23D01F-0726-40AE-A696-4AC99377F12A}" destId="{407660D9-CD46-4441-97E8-CCF228E2AC23}" srcOrd="0" destOrd="0" presId="urn:diagrams.loki3.com/BracketList"/>
    <dgm:cxn modelId="{8D284D18-2B0B-4381-8B24-8B13AF56A95D}" type="presOf" srcId="{DEB760F1-A3E7-46E2-A11F-5BB4E990F724}" destId="{492EFD9C-37FF-435E-9656-07929E6725DE}" srcOrd="0" destOrd="0" presId="urn:diagrams.loki3.com/BracketList"/>
    <dgm:cxn modelId="{290E8320-D11C-497B-A4E4-3190E83B7D5F}" srcId="{8D23D01F-0726-40AE-A696-4AC99377F12A}" destId="{82A484A7-5E86-434B-BAAD-644451052BF8}" srcOrd="0" destOrd="0" parTransId="{9FA51144-18E3-4BF6-890A-DE13CD6F1942}" sibTransId="{214B0663-55D7-4F11-834B-7E1B47C7FD01}"/>
    <dgm:cxn modelId="{1A54C868-6114-4F66-B495-3C52CC02ACA3}" type="presOf" srcId="{AF23D22D-51B4-4145-A882-B1B49B2A80DE}" destId="{621AF5E0-956B-4B7D-9ABC-D0FABEE7410C}" srcOrd="0" destOrd="0" presId="urn:diagrams.loki3.com/BracketList"/>
    <dgm:cxn modelId="{9CCC42B9-F88E-4742-A151-5C30D966783C}" srcId="{A47F3DB8-128E-4054-9673-82EC77D0246A}" destId="{DEB760F1-A3E7-46E2-A11F-5BB4E990F724}" srcOrd="0" destOrd="0" parTransId="{941BFD18-3690-4EC6-84CD-283BB701DBB4}" sibTransId="{BCAB334E-37C9-4A88-A042-65CF56A64909}"/>
    <dgm:cxn modelId="{FC9BDD9F-B827-41C0-BDA6-D4DC03F91E6D}" srcId="{DEB760F1-A3E7-46E2-A11F-5BB4E990F724}" destId="{1CB1420E-189B-42C0-8F73-257D19734361}" srcOrd="0" destOrd="0" parTransId="{40017C53-2A3C-4D2A-A204-81BBA2BB591D}" sibTransId="{451C51B9-FB7A-446B-90E3-CDEED5C5820B}"/>
    <dgm:cxn modelId="{0D8233DD-52DD-4A25-BEB4-B3D707970760}" type="presOf" srcId="{D39E7779-3FCC-48C8-93F0-FFA42A1C5EEB}" destId="{9958A911-F30F-46E6-9226-7747F00E917E}" srcOrd="0" destOrd="0" presId="urn:diagrams.loki3.com/BracketList"/>
    <dgm:cxn modelId="{9C6780A0-4A35-4120-9FA8-442B23A56A89}" type="presOf" srcId="{1CB1420E-189B-42C0-8F73-257D19734361}" destId="{B70F5601-9670-4479-9665-36F32275BE94}" srcOrd="0" destOrd="0" presId="urn:diagrams.loki3.com/BracketList"/>
    <dgm:cxn modelId="{84374744-F12E-4BBD-8FE6-9BA3EC309846}" srcId="{A47F3DB8-128E-4054-9673-82EC77D0246A}" destId="{C5BE3B60-17F3-4716-8A51-A31C42834D05}" srcOrd="2" destOrd="0" parTransId="{964B6A66-7A39-43C4-8177-6D8A8B718103}" sibTransId="{3C0C36F7-F15C-4D4A-AED3-46CFB0A9DCB0}"/>
    <dgm:cxn modelId="{B8F89CDA-0E7E-4006-8FC7-980150E4747D}" type="presOf" srcId="{82A484A7-5E86-434B-BAAD-644451052BF8}" destId="{E827923E-ABA9-42F5-99C4-925FE970EF41}" srcOrd="0" destOrd="0" presId="urn:diagrams.loki3.com/BracketList"/>
    <dgm:cxn modelId="{9C4DA5F2-DB91-4FC2-982A-3B6FE74DC0D0}" srcId="{A47F3DB8-128E-4054-9673-82EC77D0246A}" destId="{8D23D01F-0726-40AE-A696-4AC99377F12A}" srcOrd="3" destOrd="0" parTransId="{374FC31F-66A7-495F-ABDF-CF5933F2C7A1}" sibTransId="{CEAB4E6D-C2B5-461C-9A96-A07DFA90731D}"/>
    <dgm:cxn modelId="{BF2DCFEE-2BF6-4B21-8F78-9E98E4E40FB1}" type="presParOf" srcId="{138F420B-59B1-4DF7-9CA5-BA3B649D4E0E}" destId="{4A95940F-D3DF-48ED-8DA2-B779F2F04EDC}" srcOrd="0" destOrd="0" presId="urn:diagrams.loki3.com/BracketList"/>
    <dgm:cxn modelId="{8A2700E0-C684-4E97-BAA7-42CD62D1C1BE}" type="presParOf" srcId="{4A95940F-D3DF-48ED-8DA2-B779F2F04EDC}" destId="{492EFD9C-37FF-435E-9656-07929E6725DE}" srcOrd="0" destOrd="0" presId="urn:diagrams.loki3.com/BracketList"/>
    <dgm:cxn modelId="{A31A1C3F-C531-467A-AEC8-0303DAB99161}" type="presParOf" srcId="{4A95940F-D3DF-48ED-8DA2-B779F2F04EDC}" destId="{6B495FF4-796D-45FE-934D-CC0C3F9CE9C2}" srcOrd="1" destOrd="0" presId="urn:diagrams.loki3.com/BracketList"/>
    <dgm:cxn modelId="{2EA426E1-56C1-4133-81EA-4040D9EE1F10}" type="presParOf" srcId="{4A95940F-D3DF-48ED-8DA2-B779F2F04EDC}" destId="{54535169-F380-4102-A935-1F8603BA3F70}" srcOrd="2" destOrd="0" presId="urn:diagrams.loki3.com/BracketList"/>
    <dgm:cxn modelId="{10147179-9CC0-4C14-BB47-A541D6D945EF}" type="presParOf" srcId="{4A95940F-D3DF-48ED-8DA2-B779F2F04EDC}" destId="{B70F5601-9670-4479-9665-36F32275BE94}" srcOrd="3" destOrd="0" presId="urn:diagrams.loki3.com/BracketList"/>
    <dgm:cxn modelId="{55ABC68A-E621-4056-A78E-044FD803895A}" type="presParOf" srcId="{138F420B-59B1-4DF7-9CA5-BA3B649D4E0E}" destId="{F261E489-356A-4C34-B0D9-49F911CC5FA6}" srcOrd="1" destOrd="0" presId="urn:diagrams.loki3.com/BracketList"/>
    <dgm:cxn modelId="{14EB8991-E31D-493E-9CAD-95912B96DC8B}" type="presParOf" srcId="{138F420B-59B1-4DF7-9CA5-BA3B649D4E0E}" destId="{40B2F289-B945-4BCD-84DC-D71D848A3A51}" srcOrd="2" destOrd="0" presId="urn:diagrams.loki3.com/BracketList"/>
    <dgm:cxn modelId="{D118049D-6A94-45F8-B46F-C3F1379A33EE}" type="presParOf" srcId="{40B2F289-B945-4BCD-84DC-D71D848A3A51}" destId="{9958A911-F30F-46E6-9226-7747F00E917E}" srcOrd="0" destOrd="0" presId="urn:diagrams.loki3.com/BracketList"/>
    <dgm:cxn modelId="{5D80F044-75C1-4572-BCE2-F7830F408B38}" type="presParOf" srcId="{40B2F289-B945-4BCD-84DC-D71D848A3A51}" destId="{B7031CEF-EC6C-4175-9528-F4DF1DAA537A}" srcOrd="1" destOrd="0" presId="urn:diagrams.loki3.com/BracketList"/>
    <dgm:cxn modelId="{BE62E6DB-EB80-4359-9D6E-0C8EF29DC2E1}" type="presParOf" srcId="{40B2F289-B945-4BCD-84DC-D71D848A3A51}" destId="{53BF2E9A-F4B3-41C7-805C-D220CED5FE0F}" srcOrd="2" destOrd="0" presId="urn:diagrams.loki3.com/BracketList"/>
    <dgm:cxn modelId="{9716144B-8452-4588-A76D-80F8B6685E61}" type="presParOf" srcId="{40B2F289-B945-4BCD-84DC-D71D848A3A51}" destId="{621AF5E0-956B-4B7D-9ABC-D0FABEE7410C}" srcOrd="3" destOrd="0" presId="urn:diagrams.loki3.com/BracketList"/>
    <dgm:cxn modelId="{F41BA662-C88F-48EB-A857-16BD88DEBE43}" type="presParOf" srcId="{138F420B-59B1-4DF7-9CA5-BA3B649D4E0E}" destId="{5337FFA3-DCA7-43CD-A4DC-2A7F858193E2}" srcOrd="3" destOrd="0" presId="urn:diagrams.loki3.com/BracketList"/>
    <dgm:cxn modelId="{9A26ACBD-2BA0-4328-8593-DBC88FB71C18}" type="presParOf" srcId="{138F420B-59B1-4DF7-9CA5-BA3B649D4E0E}" destId="{8737A9DF-8C36-487B-91C1-D484C26BB37C}" srcOrd="4" destOrd="0" presId="urn:diagrams.loki3.com/BracketList"/>
    <dgm:cxn modelId="{36D8D0F7-5220-4D6F-9671-AA2672C8C46D}" type="presParOf" srcId="{8737A9DF-8C36-487B-91C1-D484C26BB37C}" destId="{645E85CE-899B-4D33-9E21-7617DB727503}" srcOrd="0" destOrd="0" presId="urn:diagrams.loki3.com/BracketList"/>
    <dgm:cxn modelId="{C247C492-4867-47A4-BEB3-C62879769FF4}" type="presParOf" srcId="{8737A9DF-8C36-487B-91C1-D484C26BB37C}" destId="{147950ED-C27F-460F-B1EF-47C4DC25228B}" srcOrd="1" destOrd="0" presId="urn:diagrams.loki3.com/BracketList"/>
    <dgm:cxn modelId="{D6B79A52-0C61-4369-AA75-F66F8D39C170}" type="presParOf" srcId="{8737A9DF-8C36-487B-91C1-D484C26BB37C}" destId="{335B549E-BB11-4CCA-8C11-7174E03D7DAD}" srcOrd="2" destOrd="0" presId="urn:diagrams.loki3.com/BracketList"/>
    <dgm:cxn modelId="{C06E8825-CA5A-44B2-B37A-D3CAC373118D}" type="presParOf" srcId="{8737A9DF-8C36-487B-91C1-D484C26BB37C}" destId="{56DB0137-E7EC-4606-8608-983AAC3BE25F}" srcOrd="3" destOrd="0" presId="urn:diagrams.loki3.com/BracketList"/>
    <dgm:cxn modelId="{1BB66333-DA5B-40B7-80EB-C77356C04478}" type="presParOf" srcId="{138F420B-59B1-4DF7-9CA5-BA3B649D4E0E}" destId="{4C6FE6E6-60AD-4B0D-90BC-B29CFE442DB1}" srcOrd="5" destOrd="0" presId="urn:diagrams.loki3.com/BracketList"/>
    <dgm:cxn modelId="{202EDE78-3416-4C83-AAD1-F3FD6AEBC488}" type="presParOf" srcId="{138F420B-59B1-4DF7-9CA5-BA3B649D4E0E}" destId="{19B209D0-EB3A-4027-94B7-10AB95525220}" srcOrd="6" destOrd="0" presId="urn:diagrams.loki3.com/BracketList"/>
    <dgm:cxn modelId="{F77BB526-FD9E-4769-AB42-C6B3E33C2F30}" type="presParOf" srcId="{19B209D0-EB3A-4027-94B7-10AB95525220}" destId="{407660D9-CD46-4441-97E8-CCF228E2AC23}" srcOrd="0" destOrd="0" presId="urn:diagrams.loki3.com/BracketList"/>
    <dgm:cxn modelId="{4D703ADD-9B5D-4DBC-B104-B11DAA3CC6DB}" type="presParOf" srcId="{19B209D0-EB3A-4027-94B7-10AB95525220}" destId="{FCCDA84E-EFF0-4324-8E77-927F80F69AAF}" srcOrd="1" destOrd="0" presId="urn:diagrams.loki3.com/BracketList"/>
    <dgm:cxn modelId="{D46CAC57-22E5-476D-8F0B-017D7AA18154}" type="presParOf" srcId="{19B209D0-EB3A-4027-94B7-10AB95525220}" destId="{AD4D2903-2602-41DA-88C6-BC9C9A1A95A6}" srcOrd="2" destOrd="0" presId="urn:diagrams.loki3.com/BracketList"/>
    <dgm:cxn modelId="{0978BFEE-5E3B-477E-91B8-DA5A880C14B6}" type="presParOf" srcId="{19B209D0-EB3A-4027-94B7-10AB95525220}" destId="{E827923E-ABA9-42F5-99C4-925FE970EF4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4B54-F8A7-4980-9A04-F2FDF153B59E}">
      <dsp:nvSpPr>
        <dsp:cNvPr id="0" name=""/>
        <dsp:cNvSpPr/>
      </dsp:nvSpPr>
      <dsp:spPr>
        <a:xfrm>
          <a:off x="-4111193" y="-630957"/>
          <a:ext cx="4898878" cy="4898878"/>
        </a:xfrm>
        <a:prstGeom prst="blockArc">
          <a:avLst>
            <a:gd name="adj1" fmla="val 18900000"/>
            <a:gd name="adj2" fmla="val 2700000"/>
            <a:gd name="adj3" fmla="val 441"/>
          </a:avLst>
        </a:pr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1D3E-2DA3-4ACA-A509-480B94D076A4}">
      <dsp:nvSpPr>
        <dsp:cNvPr id="0" name=""/>
        <dsp:cNvSpPr/>
      </dsp:nvSpPr>
      <dsp:spPr>
        <a:xfrm>
          <a:off x="412724" y="279609"/>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Scholarship Overview</a:t>
          </a:r>
          <a:endParaRPr lang="en-US" sz="2700" kern="1200" dirty="0"/>
        </a:p>
      </dsp:txBody>
      <dsp:txXfrm>
        <a:off x="412724" y="279609"/>
        <a:ext cx="10092533" cy="559510"/>
      </dsp:txXfrm>
    </dsp:sp>
    <dsp:sp modelId="{4621A705-A40B-48D8-9BC2-469C60E174B6}">
      <dsp:nvSpPr>
        <dsp:cNvPr id="0" name=""/>
        <dsp:cNvSpPr/>
      </dsp:nvSpPr>
      <dsp:spPr>
        <a:xfrm>
          <a:off x="63030" y="209670"/>
          <a:ext cx="699387" cy="699387"/>
        </a:xfrm>
        <a:prstGeom prst="ellipse">
          <a:avLst/>
        </a:prstGeom>
        <a:solidFill>
          <a:schemeClr val="accent3"/>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DFCC8-A9E2-4486-B9DF-22B50D864B22}">
      <dsp:nvSpPr>
        <dsp:cNvPr id="0" name=""/>
        <dsp:cNvSpPr/>
      </dsp:nvSpPr>
      <dsp:spPr>
        <a:xfrm>
          <a:off x="733505" y="1119020"/>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Filing the FAFSA or WASFA</a:t>
          </a:r>
          <a:endParaRPr lang="en-US" sz="2700" kern="1200" dirty="0"/>
        </a:p>
      </dsp:txBody>
      <dsp:txXfrm>
        <a:off x="733505" y="1119020"/>
        <a:ext cx="9771752" cy="559510"/>
      </dsp:txXfrm>
    </dsp:sp>
    <dsp:sp modelId="{17F2BB6B-ECD3-4647-B4DE-4DFB90E71A7E}">
      <dsp:nvSpPr>
        <dsp:cNvPr id="0" name=""/>
        <dsp:cNvSpPr/>
      </dsp:nvSpPr>
      <dsp:spPr>
        <a:xfrm>
          <a:off x="383811" y="1049081"/>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46D6E-9300-48CD-8869-1847D61C9195}">
      <dsp:nvSpPr>
        <dsp:cNvPr id="0" name=""/>
        <dsp:cNvSpPr/>
      </dsp:nvSpPr>
      <dsp:spPr>
        <a:xfrm>
          <a:off x="733505" y="1958431"/>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Understanding Your Award</a:t>
          </a:r>
        </a:p>
      </dsp:txBody>
      <dsp:txXfrm>
        <a:off x="733505" y="1958431"/>
        <a:ext cx="9771752" cy="559510"/>
      </dsp:txXfrm>
    </dsp:sp>
    <dsp:sp modelId="{B6D3034B-9709-4B82-B773-53BAD44ED976}">
      <dsp:nvSpPr>
        <dsp:cNvPr id="0" name=""/>
        <dsp:cNvSpPr/>
      </dsp:nvSpPr>
      <dsp:spPr>
        <a:xfrm>
          <a:off x="383811" y="1888493"/>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1DAE2-2058-4802-9E1F-759865F9301B}">
      <dsp:nvSpPr>
        <dsp:cNvPr id="0" name=""/>
        <dsp:cNvSpPr/>
      </dsp:nvSpPr>
      <dsp:spPr>
        <a:xfrm>
          <a:off x="412724" y="2797842"/>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Reminders &amp; Tips</a:t>
          </a:r>
        </a:p>
      </dsp:txBody>
      <dsp:txXfrm>
        <a:off x="412724" y="2797842"/>
        <a:ext cx="10092533" cy="559510"/>
      </dsp:txXfrm>
    </dsp:sp>
    <dsp:sp modelId="{151C1405-2758-4ECD-BA96-9D7EF3F83435}">
      <dsp:nvSpPr>
        <dsp:cNvPr id="0" name=""/>
        <dsp:cNvSpPr/>
      </dsp:nvSpPr>
      <dsp:spPr>
        <a:xfrm>
          <a:off x="63030" y="2727904"/>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06047-478D-4AF1-A582-63EEA52A736E}">
      <dsp:nvSpPr>
        <dsp:cNvPr id="0" name=""/>
        <dsp:cNvSpPr/>
      </dsp:nvSpPr>
      <dsp:spPr>
        <a:xfrm>
          <a:off x="9362" y="979796"/>
          <a:ext cx="2798263" cy="167895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You applied by submitting a complete application by the deadline.</a:t>
          </a:r>
          <a:endParaRPr lang="en-US" sz="2100" kern="1200" dirty="0"/>
        </a:p>
      </dsp:txBody>
      <dsp:txXfrm>
        <a:off x="58537" y="1028971"/>
        <a:ext cx="2699913" cy="1580607"/>
      </dsp:txXfrm>
    </dsp:sp>
    <dsp:sp modelId="{0F4FBD64-884F-4526-82BC-FAE2DECE8668}">
      <dsp:nvSpPr>
        <dsp:cNvPr id="0" name=""/>
        <dsp:cNvSpPr/>
      </dsp:nvSpPr>
      <dsp:spPr>
        <a:xfrm>
          <a:off x="3087451" y="1472290"/>
          <a:ext cx="593231" cy="6939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3087451" y="1611084"/>
        <a:ext cx="415262" cy="416381"/>
      </dsp:txXfrm>
    </dsp:sp>
    <dsp:sp modelId="{8403D23A-D70F-4B6E-AAC6-158D859D2796}">
      <dsp:nvSpPr>
        <dsp:cNvPr id="0" name=""/>
        <dsp:cNvSpPr/>
      </dsp:nvSpPr>
      <dsp:spPr>
        <a:xfrm>
          <a:off x="3926930" y="979796"/>
          <a:ext cx="2798263" cy="167895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You signed the scholarship pledge.</a:t>
          </a:r>
        </a:p>
      </dsp:txBody>
      <dsp:txXfrm>
        <a:off x="3976105" y="1028971"/>
        <a:ext cx="2699913" cy="1580607"/>
      </dsp:txXfrm>
    </dsp:sp>
    <dsp:sp modelId="{D5CFE336-D832-4B41-8EBC-2C7A592BCDB0}">
      <dsp:nvSpPr>
        <dsp:cNvPr id="0" name=""/>
        <dsp:cNvSpPr/>
      </dsp:nvSpPr>
      <dsp:spPr>
        <a:xfrm>
          <a:off x="7005020" y="1472290"/>
          <a:ext cx="593231" cy="6939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7005020" y="1611084"/>
        <a:ext cx="415262" cy="416381"/>
      </dsp:txXfrm>
    </dsp:sp>
    <dsp:sp modelId="{DEA15E9E-80C1-48B8-AC59-6E7764C9AD52}">
      <dsp:nvSpPr>
        <dsp:cNvPr id="0" name=""/>
        <dsp:cNvSpPr/>
      </dsp:nvSpPr>
      <dsp:spPr>
        <a:xfrm>
          <a:off x="7844499" y="979796"/>
          <a:ext cx="2798263" cy="167895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You received a College Bound Scholarship certificate!</a:t>
          </a:r>
        </a:p>
      </dsp:txBody>
      <dsp:txXfrm>
        <a:off x="7893674" y="1028971"/>
        <a:ext cx="2699913" cy="158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4B54-F8A7-4980-9A04-F2FDF153B59E}">
      <dsp:nvSpPr>
        <dsp:cNvPr id="0" name=""/>
        <dsp:cNvSpPr/>
      </dsp:nvSpPr>
      <dsp:spPr>
        <a:xfrm>
          <a:off x="-4111193" y="-630957"/>
          <a:ext cx="4898878" cy="4898878"/>
        </a:xfrm>
        <a:prstGeom prst="blockArc">
          <a:avLst>
            <a:gd name="adj1" fmla="val 18900000"/>
            <a:gd name="adj2" fmla="val 2700000"/>
            <a:gd name="adj3" fmla="val 441"/>
          </a:avLst>
        </a:pr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1D3E-2DA3-4ACA-A509-480B94D076A4}">
      <dsp:nvSpPr>
        <dsp:cNvPr id="0" name=""/>
        <dsp:cNvSpPr/>
      </dsp:nvSpPr>
      <dsp:spPr>
        <a:xfrm>
          <a:off x="412724" y="279609"/>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Scholarship Overview</a:t>
          </a:r>
          <a:endParaRPr lang="en-US" sz="2700" kern="1200" dirty="0"/>
        </a:p>
      </dsp:txBody>
      <dsp:txXfrm>
        <a:off x="412724" y="279609"/>
        <a:ext cx="10092533" cy="559510"/>
      </dsp:txXfrm>
    </dsp:sp>
    <dsp:sp modelId="{4621A705-A40B-48D8-9BC2-469C60E174B6}">
      <dsp:nvSpPr>
        <dsp:cNvPr id="0" name=""/>
        <dsp:cNvSpPr/>
      </dsp:nvSpPr>
      <dsp:spPr>
        <a:xfrm>
          <a:off x="63030" y="209670"/>
          <a:ext cx="699387" cy="699387"/>
        </a:xfrm>
        <a:prstGeom prst="ellipse">
          <a:avLst/>
        </a:prstGeom>
        <a:solidFill>
          <a:schemeClr val="bg2"/>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DFCC8-A9E2-4486-B9DF-22B50D864B22}">
      <dsp:nvSpPr>
        <dsp:cNvPr id="0" name=""/>
        <dsp:cNvSpPr/>
      </dsp:nvSpPr>
      <dsp:spPr>
        <a:xfrm>
          <a:off x="733505" y="1119020"/>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Filing the FAFSA or WASFA</a:t>
          </a:r>
          <a:endParaRPr lang="en-US" sz="2700" kern="1200" dirty="0"/>
        </a:p>
      </dsp:txBody>
      <dsp:txXfrm>
        <a:off x="733505" y="1119020"/>
        <a:ext cx="9771752" cy="559510"/>
      </dsp:txXfrm>
    </dsp:sp>
    <dsp:sp modelId="{17F2BB6B-ECD3-4647-B4DE-4DFB90E71A7E}">
      <dsp:nvSpPr>
        <dsp:cNvPr id="0" name=""/>
        <dsp:cNvSpPr/>
      </dsp:nvSpPr>
      <dsp:spPr>
        <a:xfrm>
          <a:off x="383811" y="1049081"/>
          <a:ext cx="699387" cy="699387"/>
        </a:xfrm>
        <a:prstGeom prst="ellipse">
          <a:avLst/>
        </a:prstGeom>
        <a:solidFill>
          <a:schemeClr val="accent3"/>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46D6E-9300-48CD-8869-1847D61C9195}">
      <dsp:nvSpPr>
        <dsp:cNvPr id="0" name=""/>
        <dsp:cNvSpPr/>
      </dsp:nvSpPr>
      <dsp:spPr>
        <a:xfrm>
          <a:off x="733505" y="1958431"/>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Understanding Your Award</a:t>
          </a:r>
        </a:p>
      </dsp:txBody>
      <dsp:txXfrm>
        <a:off x="733505" y="1958431"/>
        <a:ext cx="9771752" cy="559510"/>
      </dsp:txXfrm>
    </dsp:sp>
    <dsp:sp modelId="{B6D3034B-9709-4B82-B773-53BAD44ED976}">
      <dsp:nvSpPr>
        <dsp:cNvPr id="0" name=""/>
        <dsp:cNvSpPr/>
      </dsp:nvSpPr>
      <dsp:spPr>
        <a:xfrm>
          <a:off x="383811" y="1888493"/>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1DAE2-2058-4802-9E1F-759865F9301B}">
      <dsp:nvSpPr>
        <dsp:cNvPr id="0" name=""/>
        <dsp:cNvSpPr/>
      </dsp:nvSpPr>
      <dsp:spPr>
        <a:xfrm>
          <a:off x="412724" y="2797842"/>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Reminders &amp; Tips</a:t>
          </a:r>
        </a:p>
      </dsp:txBody>
      <dsp:txXfrm>
        <a:off x="412724" y="2797842"/>
        <a:ext cx="10092533" cy="559510"/>
      </dsp:txXfrm>
    </dsp:sp>
    <dsp:sp modelId="{151C1405-2758-4ECD-BA96-9D7EF3F83435}">
      <dsp:nvSpPr>
        <dsp:cNvPr id="0" name=""/>
        <dsp:cNvSpPr/>
      </dsp:nvSpPr>
      <dsp:spPr>
        <a:xfrm>
          <a:off x="63030" y="2727904"/>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4B54-F8A7-4980-9A04-F2FDF153B59E}">
      <dsp:nvSpPr>
        <dsp:cNvPr id="0" name=""/>
        <dsp:cNvSpPr/>
      </dsp:nvSpPr>
      <dsp:spPr>
        <a:xfrm>
          <a:off x="-4111193" y="-630957"/>
          <a:ext cx="4898878" cy="4898878"/>
        </a:xfrm>
        <a:prstGeom prst="blockArc">
          <a:avLst>
            <a:gd name="adj1" fmla="val 18900000"/>
            <a:gd name="adj2" fmla="val 2700000"/>
            <a:gd name="adj3" fmla="val 441"/>
          </a:avLst>
        </a:pr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1D3E-2DA3-4ACA-A509-480B94D076A4}">
      <dsp:nvSpPr>
        <dsp:cNvPr id="0" name=""/>
        <dsp:cNvSpPr/>
      </dsp:nvSpPr>
      <dsp:spPr>
        <a:xfrm>
          <a:off x="412724" y="279609"/>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Scholarship Overview</a:t>
          </a:r>
          <a:endParaRPr lang="en-US" sz="2700" kern="1200" dirty="0"/>
        </a:p>
      </dsp:txBody>
      <dsp:txXfrm>
        <a:off x="412724" y="279609"/>
        <a:ext cx="10092533" cy="559510"/>
      </dsp:txXfrm>
    </dsp:sp>
    <dsp:sp modelId="{4621A705-A40B-48D8-9BC2-469C60E174B6}">
      <dsp:nvSpPr>
        <dsp:cNvPr id="0" name=""/>
        <dsp:cNvSpPr/>
      </dsp:nvSpPr>
      <dsp:spPr>
        <a:xfrm>
          <a:off x="63030" y="209670"/>
          <a:ext cx="699387" cy="699387"/>
        </a:xfrm>
        <a:prstGeom prst="ellipse">
          <a:avLst/>
        </a:prstGeom>
        <a:solidFill>
          <a:schemeClr val="bg2"/>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DFCC8-A9E2-4486-B9DF-22B50D864B22}">
      <dsp:nvSpPr>
        <dsp:cNvPr id="0" name=""/>
        <dsp:cNvSpPr/>
      </dsp:nvSpPr>
      <dsp:spPr>
        <a:xfrm>
          <a:off x="733505" y="1119020"/>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Filing the FAFSA or WASFA</a:t>
          </a:r>
          <a:endParaRPr lang="en-US" sz="2700" kern="1200" dirty="0"/>
        </a:p>
      </dsp:txBody>
      <dsp:txXfrm>
        <a:off x="733505" y="1119020"/>
        <a:ext cx="9771752" cy="559510"/>
      </dsp:txXfrm>
    </dsp:sp>
    <dsp:sp modelId="{17F2BB6B-ECD3-4647-B4DE-4DFB90E71A7E}">
      <dsp:nvSpPr>
        <dsp:cNvPr id="0" name=""/>
        <dsp:cNvSpPr/>
      </dsp:nvSpPr>
      <dsp:spPr>
        <a:xfrm>
          <a:off x="383811" y="1049081"/>
          <a:ext cx="699387" cy="699387"/>
        </a:xfrm>
        <a:prstGeom prst="ellipse">
          <a:avLst/>
        </a:prstGeom>
        <a:solidFill>
          <a:schemeClr val="bg1"/>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46D6E-9300-48CD-8869-1847D61C9195}">
      <dsp:nvSpPr>
        <dsp:cNvPr id="0" name=""/>
        <dsp:cNvSpPr/>
      </dsp:nvSpPr>
      <dsp:spPr>
        <a:xfrm>
          <a:off x="733505" y="1958431"/>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Understanding Your Award</a:t>
          </a:r>
        </a:p>
      </dsp:txBody>
      <dsp:txXfrm>
        <a:off x="733505" y="1958431"/>
        <a:ext cx="9771752" cy="559510"/>
      </dsp:txXfrm>
    </dsp:sp>
    <dsp:sp modelId="{B6D3034B-9709-4B82-B773-53BAD44ED976}">
      <dsp:nvSpPr>
        <dsp:cNvPr id="0" name=""/>
        <dsp:cNvSpPr/>
      </dsp:nvSpPr>
      <dsp:spPr>
        <a:xfrm>
          <a:off x="383811" y="1888493"/>
          <a:ext cx="699387" cy="699387"/>
        </a:xfrm>
        <a:prstGeom prst="ellipse">
          <a:avLst/>
        </a:prstGeom>
        <a:solidFill>
          <a:schemeClr val="accent3"/>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1DAE2-2058-4802-9E1F-759865F9301B}">
      <dsp:nvSpPr>
        <dsp:cNvPr id="0" name=""/>
        <dsp:cNvSpPr/>
      </dsp:nvSpPr>
      <dsp:spPr>
        <a:xfrm>
          <a:off x="412724" y="2797842"/>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Reminders &amp; Tips</a:t>
          </a:r>
        </a:p>
      </dsp:txBody>
      <dsp:txXfrm>
        <a:off x="412724" y="2797842"/>
        <a:ext cx="10092533" cy="559510"/>
      </dsp:txXfrm>
    </dsp:sp>
    <dsp:sp modelId="{151C1405-2758-4ECD-BA96-9D7EF3F83435}">
      <dsp:nvSpPr>
        <dsp:cNvPr id="0" name=""/>
        <dsp:cNvSpPr/>
      </dsp:nvSpPr>
      <dsp:spPr>
        <a:xfrm>
          <a:off x="63030" y="2727904"/>
          <a:ext cx="699387" cy="69938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C2AF5-BB2F-44DE-A937-6E2E3B6DEA52}">
      <dsp:nvSpPr>
        <dsp:cNvPr id="0" name=""/>
        <dsp:cNvSpPr/>
      </dsp:nvSpPr>
      <dsp:spPr>
        <a:xfrm>
          <a:off x="6840478" y="1783309"/>
          <a:ext cx="592330" cy="1341983"/>
        </a:xfrm>
        <a:custGeom>
          <a:avLst/>
          <a:gdLst/>
          <a:ahLst/>
          <a:cxnLst/>
          <a:rect l="0" t="0" r="0" b="0"/>
          <a:pathLst>
            <a:path>
              <a:moveTo>
                <a:pt x="0" y="0"/>
              </a:moveTo>
              <a:lnTo>
                <a:pt x="280241" y="0"/>
              </a:lnTo>
              <a:lnTo>
                <a:pt x="280241" y="1341983"/>
              </a:lnTo>
              <a:lnTo>
                <a:pt x="592330" y="1341983"/>
              </a:lnTo>
            </a:path>
          </a:pathLst>
        </a:custGeom>
        <a:noFill/>
        <a:ln w="15875"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1A5AF6C6-6DC9-4C5E-9E14-A85F480DAAE3}">
      <dsp:nvSpPr>
        <dsp:cNvPr id="0" name=""/>
        <dsp:cNvSpPr/>
      </dsp:nvSpPr>
      <dsp:spPr>
        <a:xfrm>
          <a:off x="6840478" y="1737589"/>
          <a:ext cx="592330" cy="91440"/>
        </a:xfrm>
        <a:custGeom>
          <a:avLst/>
          <a:gdLst/>
          <a:ahLst/>
          <a:cxnLst/>
          <a:rect l="0" t="0" r="0" b="0"/>
          <a:pathLst>
            <a:path>
              <a:moveTo>
                <a:pt x="0" y="45720"/>
              </a:moveTo>
              <a:lnTo>
                <a:pt x="592330" y="45720"/>
              </a:lnTo>
            </a:path>
          </a:pathLst>
        </a:custGeom>
        <a:noFill/>
        <a:ln w="15875"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A4530F8-F990-4E90-B785-6BDD1AE13CCD}">
      <dsp:nvSpPr>
        <dsp:cNvPr id="0" name=""/>
        <dsp:cNvSpPr/>
      </dsp:nvSpPr>
      <dsp:spPr>
        <a:xfrm>
          <a:off x="6840478" y="475935"/>
          <a:ext cx="592330" cy="1307373"/>
        </a:xfrm>
        <a:custGeom>
          <a:avLst/>
          <a:gdLst/>
          <a:ahLst/>
          <a:cxnLst/>
          <a:rect l="0" t="0" r="0" b="0"/>
          <a:pathLst>
            <a:path>
              <a:moveTo>
                <a:pt x="0" y="1307373"/>
              </a:moveTo>
              <a:lnTo>
                <a:pt x="280241" y="1307373"/>
              </a:lnTo>
              <a:lnTo>
                <a:pt x="280241" y="0"/>
              </a:lnTo>
              <a:lnTo>
                <a:pt x="592330" y="0"/>
              </a:lnTo>
            </a:path>
          </a:pathLst>
        </a:custGeom>
        <a:noFill/>
        <a:ln w="15875"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3D32489-02A2-48ED-B47C-AFBA9D8C12EB}">
      <dsp:nvSpPr>
        <dsp:cNvPr id="0" name=""/>
        <dsp:cNvSpPr/>
      </dsp:nvSpPr>
      <dsp:spPr>
        <a:xfrm>
          <a:off x="131530" y="1325272"/>
          <a:ext cx="3120890" cy="9518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You complete your FAFSA</a:t>
          </a:r>
          <a:endParaRPr lang="en-US" sz="2000" kern="1200" dirty="0"/>
        </a:p>
      </dsp:txBody>
      <dsp:txXfrm>
        <a:off x="131530" y="1325272"/>
        <a:ext cx="3120890" cy="951871"/>
      </dsp:txXfrm>
    </dsp:sp>
    <dsp:sp modelId="{664C2818-D2B0-4EF7-A056-7628B1098F45}">
      <dsp:nvSpPr>
        <dsp:cNvPr id="0" name=""/>
        <dsp:cNvSpPr/>
      </dsp:nvSpPr>
      <dsp:spPr>
        <a:xfrm>
          <a:off x="3719587" y="1307373"/>
          <a:ext cx="3120890" cy="951871"/>
        </a:xfrm>
        <a:prstGeom prst="rect">
          <a:avLst/>
        </a:prstGeom>
        <a:solidFill>
          <a:schemeClr val="accent3"/>
        </a:solidFill>
        <a:ln w="15875"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The US Department of Education (DOE) processes your application</a:t>
          </a:r>
          <a:endParaRPr lang="en-US" sz="2000" kern="1200" dirty="0"/>
        </a:p>
      </dsp:txBody>
      <dsp:txXfrm>
        <a:off x="3719587" y="1307373"/>
        <a:ext cx="3120890" cy="951871"/>
      </dsp:txXfrm>
    </dsp:sp>
    <dsp:sp modelId="{ECC2A97E-7052-48FF-B661-74B430984AD1}">
      <dsp:nvSpPr>
        <dsp:cNvPr id="0" name=""/>
        <dsp:cNvSpPr/>
      </dsp:nvSpPr>
      <dsp:spPr>
        <a:xfrm>
          <a:off x="7432809" y="0"/>
          <a:ext cx="3120890" cy="95187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Sends </a:t>
          </a:r>
          <a:r>
            <a:rPr lang="en-US" sz="2000" b="1" kern="1200" dirty="0" smtClean="0"/>
            <a:t>you</a:t>
          </a:r>
          <a:r>
            <a:rPr lang="en-US" sz="2000" kern="1200" dirty="0" smtClean="0"/>
            <a:t> your Student Aid Report (SAR)</a:t>
          </a:r>
          <a:endParaRPr lang="en-US" sz="2000" kern="1200" dirty="0"/>
        </a:p>
      </dsp:txBody>
      <dsp:txXfrm>
        <a:off x="7432809" y="0"/>
        <a:ext cx="3120890" cy="951871"/>
      </dsp:txXfrm>
    </dsp:sp>
    <dsp:sp modelId="{B320CB5D-79D6-4B61-BFFD-0641260F36C6}">
      <dsp:nvSpPr>
        <dsp:cNvPr id="0" name=""/>
        <dsp:cNvSpPr/>
      </dsp:nvSpPr>
      <dsp:spPr>
        <a:xfrm>
          <a:off x="7432809" y="1307373"/>
          <a:ext cx="3120890" cy="95187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Sends </a:t>
          </a:r>
          <a:r>
            <a:rPr lang="en-US" sz="2000" b="1" kern="1200" dirty="0" smtClean="0"/>
            <a:t>the colleges </a:t>
          </a:r>
          <a:r>
            <a:rPr lang="en-US" sz="2000" kern="1200" dirty="0" smtClean="0"/>
            <a:t>you listed on your FAFSA your student data</a:t>
          </a:r>
          <a:endParaRPr lang="en-US" sz="2000" kern="1200" dirty="0"/>
        </a:p>
      </dsp:txBody>
      <dsp:txXfrm>
        <a:off x="7432809" y="1307373"/>
        <a:ext cx="3120890" cy="951871"/>
      </dsp:txXfrm>
    </dsp:sp>
    <dsp:sp modelId="{863B3512-F938-4642-B79D-84ECEC4C171C}">
      <dsp:nvSpPr>
        <dsp:cNvPr id="0" name=""/>
        <dsp:cNvSpPr/>
      </dsp:nvSpPr>
      <dsp:spPr>
        <a:xfrm>
          <a:off x="7432809" y="2649357"/>
          <a:ext cx="3120890" cy="95187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t>Sends </a:t>
          </a:r>
          <a:r>
            <a:rPr lang="en-US" sz="2000" b="1" kern="1200" dirty="0" smtClean="0"/>
            <a:t>WSAC</a:t>
          </a:r>
          <a:r>
            <a:rPr lang="en-US" sz="2000" kern="1200" dirty="0" smtClean="0"/>
            <a:t> your FAFSA data</a:t>
          </a:r>
          <a:endParaRPr lang="en-US" sz="2000" kern="1200" dirty="0"/>
        </a:p>
      </dsp:txBody>
      <dsp:txXfrm>
        <a:off x="7432809" y="2649357"/>
        <a:ext cx="3120890" cy="951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21F6-2C96-41D9-9209-6547E30FECD3}">
      <dsp:nvSpPr>
        <dsp:cNvPr id="0" name=""/>
        <dsp:cNvSpPr/>
      </dsp:nvSpPr>
      <dsp:spPr>
        <a:xfrm>
          <a:off x="791527" y="0"/>
          <a:ext cx="8970645" cy="3636963"/>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FDE00AE-9D1E-4690-ABDB-EF0B2F44709A}">
      <dsp:nvSpPr>
        <dsp:cNvPr id="0" name=""/>
        <dsp:cNvSpPr/>
      </dsp:nvSpPr>
      <dsp:spPr>
        <a:xfrm>
          <a:off x="366004" y="1091088"/>
          <a:ext cx="4782145" cy="145478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noProof="0" dirty="0" smtClean="0">
              <a:latin typeface="+mn-lt"/>
            </a:rPr>
            <a:t>The </a:t>
          </a:r>
          <a:r>
            <a:rPr kumimoji="0" lang="en-US" sz="1900" b="0" i="0" u="none" strike="noStrike" kern="1200" cap="none" spc="0" normalizeH="0" baseline="0" noProof="0" dirty="0" smtClean="0">
              <a:ln/>
              <a:effectLst/>
              <a:uLnTx/>
              <a:uFillTx/>
              <a:latin typeface="+mn-lt"/>
              <a:ea typeface="+mn-ea"/>
              <a:cs typeface="+mn-cs"/>
            </a:rPr>
            <a:t>Department of Education sends your FAFSA data </a:t>
          </a:r>
          <a:r>
            <a:rPr lang="en-US" sz="1900" kern="1200" dirty="0" smtClean="0">
              <a:latin typeface="+mn-lt"/>
            </a:rPr>
            <a:t>to the Washington Student Achievement Council (WSAC)</a:t>
          </a:r>
          <a:r>
            <a:rPr kumimoji="0" lang="en-US" sz="1900" b="0" i="0" u="none" strike="noStrike" kern="1200" cap="none" spc="0" normalizeH="0" baseline="0" noProof="0" dirty="0" smtClean="0">
              <a:ln/>
              <a:effectLst/>
              <a:uLnTx/>
              <a:uFillTx/>
              <a:latin typeface="+mn-lt"/>
              <a:ea typeface="+mn-ea"/>
              <a:cs typeface="+mn-cs"/>
            </a:rPr>
            <a:t> and to the colleges you listed on </a:t>
          </a:r>
          <a:r>
            <a:rPr lang="en-US" sz="1900" kern="1200" dirty="0" smtClean="0">
              <a:latin typeface="+mn-lt"/>
            </a:rPr>
            <a:t>the </a:t>
          </a:r>
          <a:r>
            <a:rPr kumimoji="0" lang="en-US" sz="1900" b="0" i="0" u="none" strike="noStrike" kern="1200" cap="none" spc="0" normalizeH="0" baseline="0" noProof="0" dirty="0" smtClean="0">
              <a:ln/>
              <a:effectLst/>
              <a:uLnTx/>
              <a:uFillTx/>
              <a:latin typeface="+mn-lt"/>
              <a:ea typeface="+mn-ea"/>
              <a:cs typeface="+mn-cs"/>
            </a:rPr>
            <a:t>FAFSA.</a:t>
          </a:r>
          <a:endParaRPr lang="en-US" sz="1900" kern="1200" dirty="0"/>
        </a:p>
      </dsp:txBody>
      <dsp:txXfrm>
        <a:off x="437021" y="1162105"/>
        <a:ext cx="4640111" cy="1312751"/>
      </dsp:txXfrm>
    </dsp:sp>
    <dsp:sp modelId="{DB095228-B928-447B-9F4B-9C083BB58959}">
      <dsp:nvSpPr>
        <dsp:cNvPr id="0" name=""/>
        <dsp:cNvSpPr/>
      </dsp:nvSpPr>
      <dsp:spPr>
        <a:xfrm>
          <a:off x="5405550" y="1091088"/>
          <a:ext cx="4782145" cy="145478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latin typeface="+mn-lt"/>
            </a:rPr>
            <a:t>WSAC</a:t>
          </a:r>
          <a:r>
            <a:rPr kumimoji="0" lang="en-US" sz="1900" b="0" i="0" u="none" strike="noStrike" kern="1200" cap="none" spc="0" normalizeH="0" baseline="0" noProof="0" dirty="0" smtClean="0">
              <a:ln/>
              <a:effectLst/>
              <a:uLnTx/>
              <a:uFillTx/>
              <a:latin typeface="+mn-lt"/>
              <a:ea typeface="+mn-ea"/>
              <a:cs typeface="+mn-cs"/>
            </a:rPr>
            <a:t> matches your FAFSA or WASFA application to your original College Bound application and notifies you via e-mail if</a:t>
          </a:r>
          <a:r>
            <a:rPr kumimoji="0" lang="en-US" sz="1900" b="0" i="0" u="none" strike="noStrike" kern="1200" cap="none" spc="0" normalizeH="0" noProof="0" dirty="0" smtClean="0">
              <a:ln/>
              <a:effectLst/>
              <a:uLnTx/>
              <a:uFillTx/>
              <a:latin typeface="+mn-lt"/>
              <a:ea typeface="+mn-ea"/>
              <a:cs typeface="+mn-cs"/>
            </a:rPr>
            <a:t> the match was successful</a:t>
          </a:r>
          <a:r>
            <a:rPr lang="en-US" sz="1900" kern="1200" noProof="0" dirty="0" smtClean="0">
              <a:latin typeface="+mn-lt"/>
            </a:rPr>
            <a:t>.</a:t>
          </a:r>
        </a:p>
      </dsp:txBody>
      <dsp:txXfrm>
        <a:off x="5476567" y="1162105"/>
        <a:ext cx="4640111" cy="1312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AED1-CA34-4DFF-B90E-0DDB9DFA47E2}">
      <dsp:nvSpPr>
        <dsp:cNvPr id="0" name=""/>
        <dsp:cNvSpPr/>
      </dsp:nvSpPr>
      <dsp:spPr>
        <a:xfrm>
          <a:off x="9275" y="557902"/>
          <a:ext cx="2772407" cy="252115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colleges access the names of CBS students through WSAC’s secure portal.</a:t>
          </a:r>
          <a:endParaRPr lang="en-US" sz="1800" kern="1200" dirty="0"/>
        </a:p>
      </dsp:txBody>
      <dsp:txXfrm>
        <a:off x="83117" y="631744"/>
        <a:ext cx="2624723" cy="2373474"/>
      </dsp:txXfrm>
    </dsp:sp>
    <dsp:sp modelId="{295FA6D2-B022-4B1E-A492-A72F52DE4B75}">
      <dsp:nvSpPr>
        <dsp:cNvPr id="0" name=""/>
        <dsp:cNvSpPr/>
      </dsp:nvSpPr>
      <dsp:spPr>
        <a:xfrm>
          <a:off x="3058923" y="1474702"/>
          <a:ext cx="587750" cy="6875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058923" y="1612213"/>
        <a:ext cx="411425" cy="412535"/>
      </dsp:txXfrm>
    </dsp:sp>
    <dsp:sp modelId="{4AE4BF00-AAB1-4699-975D-650111FE9588}">
      <dsp:nvSpPr>
        <dsp:cNvPr id="0" name=""/>
        <dsp:cNvSpPr/>
      </dsp:nvSpPr>
      <dsp:spPr>
        <a:xfrm>
          <a:off x="3890646" y="557902"/>
          <a:ext cx="2772407" cy="252115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college’s financial aid office will determine if your family’s</a:t>
          </a:r>
          <a:r>
            <a:rPr lang="en-US" sz="1800" i="1" kern="1200" dirty="0" smtClean="0"/>
            <a:t> </a:t>
          </a:r>
          <a:r>
            <a:rPr lang="en-US" sz="1800" kern="1200" dirty="0" smtClean="0"/>
            <a:t>current income meets the requirements to receive the College Bound Scholarship and other financial aid.</a:t>
          </a:r>
        </a:p>
      </dsp:txBody>
      <dsp:txXfrm>
        <a:off x="3964488" y="631744"/>
        <a:ext cx="2624723" cy="2373474"/>
      </dsp:txXfrm>
    </dsp:sp>
    <dsp:sp modelId="{400FCCBD-FE65-47C6-9F44-0C6BF7D111BB}">
      <dsp:nvSpPr>
        <dsp:cNvPr id="0" name=""/>
        <dsp:cNvSpPr/>
      </dsp:nvSpPr>
      <dsp:spPr>
        <a:xfrm>
          <a:off x="6940294" y="1474702"/>
          <a:ext cx="587750" cy="6875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940294" y="1612213"/>
        <a:ext cx="411425" cy="412535"/>
      </dsp:txXfrm>
    </dsp:sp>
    <dsp:sp modelId="{610B4B89-FA4A-4996-A50D-E2E4F434349B}">
      <dsp:nvSpPr>
        <dsp:cNvPr id="0" name=""/>
        <dsp:cNvSpPr/>
      </dsp:nvSpPr>
      <dsp:spPr>
        <a:xfrm>
          <a:off x="7772016" y="557902"/>
          <a:ext cx="2772407" cy="25211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financial aid office will calculate your award and notify you by sending you an Award Letter.</a:t>
          </a:r>
        </a:p>
      </dsp:txBody>
      <dsp:txXfrm>
        <a:off x="7845858" y="631744"/>
        <a:ext cx="2624723" cy="2373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4B54-F8A7-4980-9A04-F2FDF153B59E}">
      <dsp:nvSpPr>
        <dsp:cNvPr id="0" name=""/>
        <dsp:cNvSpPr/>
      </dsp:nvSpPr>
      <dsp:spPr>
        <a:xfrm>
          <a:off x="-4111193" y="-630957"/>
          <a:ext cx="4898878" cy="4898878"/>
        </a:xfrm>
        <a:prstGeom prst="blockArc">
          <a:avLst>
            <a:gd name="adj1" fmla="val 18900000"/>
            <a:gd name="adj2" fmla="val 2700000"/>
            <a:gd name="adj3" fmla="val 441"/>
          </a:avLst>
        </a:pr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1D3E-2DA3-4ACA-A509-480B94D076A4}">
      <dsp:nvSpPr>
        <dsp:cNvPr id="0" name=""/>
        <dsp:cNvSpPr/>
      </dsp:nvSpPr>
      <dsp:spPr>
        <a:xfrm>
          <a:off x="412724" y="279609"/>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Scholarship Overview</a:t>
          </a:r>
          <a:endParaRPr lang="en-US" sz="2700" kern="1200" dirty="0"/>
        </a:p>
      </dsp:txBody>
      <dsp:txXfrm>
        <a:off x="412724" y="279609"/>
        <a:ext cx="10092533" cy="559510"/>
      </dsp:txXfrm>
    </dsp:sp>
    <dsp:sp modelId="{4621A705-A40B-48D8-9BC2-469C60E174B6}">
      <dsp:nvSpPr>
        <dsp:cNvPr id="0" name=""/>
        <dsp:cNvSpPr/>
      </dsp:nvSpPr>
      <dsp:spPr>
        <a:xfrm>
          <a:off x="63030" y="209670"/>
          <a:ext cx="699387" cy="699387"/>
        </a:xfrm>
        <a:prstGeom prst="ellipse">
          <a:avLst/>
        </a:prstGeom>
        <a:solidFill>
          <a:schemeClr val="bg2"/>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DFCC8-A9E2-4486-B9DF-22B50D864B22}">
      <dsp:nvSpPr>
        <dsp:cNvPr id="0" name=""/>
        <dsp:cNvSpPr/>
      </dsp:nvSpPr>
      <dsp:spPr>
        <a:xfrm>
          <a:off x="733505" y="1119020"/>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Filing the FAFSA or WASFA</a:t>
          </a:r>
          <a:endParaRPr lang="en-US" sz="2700" kern="1200" dirty="0"/>
        </a:p>
      </dsp:txBody>
      <dsp:txXfrm>
        <a:off x="733505" y="1119020"/>
        <a:ext cx="9771752" cy="559510"/>
      </dsp:txXfrm>
    </dsp:sp>
    <dsp:sp modelId="{17F2BB6B-ECD3-4647-B4DE-4DFB90E71A7E}">
      <dsp:nvSpPr>
        <dsp:cNvPr id="0" name=""/>
        <dsp:cNvSpPr/>
      </dsp:nvSpPr>
      <dsp:spPr>
        <a:xfrm>
          <a:off x="383811" y="1049081"/>
          <a:ext cx="699387" cy="699387"/>
        </a:xfrm>
        <a:prstGeom prst="ellipse">
          <a:avLst/>
        </a:prstGeom>
        <a:solidFill>
          <a:schemeClr val="bg1"/>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46D6E-9300-48CD-8869-1847D61C9195}">
      <dsp:nvSpPr>
        <dsp:cNvPr id="0" name=""/>
        <dsp:cNvSpPr/>
      </dsp:nvSpPr>
      <dsp:spPr>
        <a:xfrm>
          <a:off x="733505" y="1958431"/>
          <a:ext cx="9771752"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Understanding Your Award</a:t>
          </a:r>
        </a:p>
      </dsp:txBody>
      <dsp:txXfrm>
        <a:off x="733505" y="1958431"/>
        <a:ext cx="9771752" cy="559510"/>
      </dsp:txXfrm>
    </dsp:sp>
    <dsp:sp modelId="{B6D3034B-9709-4B82-B773-53BAD44ED976}">
      <dsp:nvSpPr>
        <dsp:cNvPr id="0" name=""/>
        <dsp:cNvSpPr/>
      </dsp:nvSpPr>
      <dsp:spPr>
        <a:xfrm>
          <a:off x="383811" y="1888493"/>
          <a:ext cx="699387" cy="699387"/>
        </a:xfrm>
        <a:prstGeom prst="ellipse">
          <a:avLst/>
        </a:prstGeom>
        <a:solidFill>
          <a:schemeClr val="bg1"/>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1DAE2-2058-4802-9E1F-759865F9301B}">
      <dsp:nvSpPr>
        <dsp:cNvPr id="0" name=""/>
        <dsp:cNvSpPr/>
      </dsp:nvSpPr>
      <dsp:spPr>
        <a:xfrm>
          <a:off x="412724" y="2797842"/>
          <a:ext cx="10092533" cy="559510"/>
        </a:xfrm>
        <a:prstGeom prst="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111"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Reminders &amp; Tips</a:t>
          </a:r>
        </a:p>
      </dsp:txBody>
      <dsp:txXfrm>
        <a:off x="412724" y="2797842"/>
        <a:ext cx="10092533" cy="559510"/>
      </dsp:txXfrm>
    </dsp:sp>
    <dsp:sp modelId="{151C1405-2758-4ECD-BA96-9D7EF3F83435}">
      <dsp:nvSpPr>
        <dsp:cNvPr id="0" name=""/>
        <dsp:cNvSpPr/>
      </dsp:nvSpPr>
      <dsp:spPr>
        <a:xfrm>
          <a:off x="63030" y="2727904"/>
          <a:ext cx="699387" cy="699387"/>
        </a:xfrm>
        <a:prstGeom prst="ellipse">
          <a:avLst/>
        </a:prstGeom>
        <a:solidFill>
          <a:schemeClr val="accent3"/>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EFD9C-37FF-435E-9656-07929E6725DE}">
      <dsp:nvSpPr>
        <dsp:cNvPr id="0" name=""/>
        <dsp:cNvSpPr/>
      </dsp:nvSpPr>
      <dsp:spPr>
        <a:xfrm>
          <a:off x="5153" y="430776"/>
          <a:ext cx="2635848" cy="3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1</a:t>
          </a:r>
          <a:endParaRPr lang="en-US" sz="1900" kern="1200" dirty="0"/>
        </a:p>
      </dsp:txBody>
      <dsp:txXfrm>
        <a:off x="5153" y="430776"/>
        <a:ext cx="2635848" cy="387956"/>
      </dsp:txXfrm>
    </dsp:sp>
    <dsp:sp modelId="{6B495FF4-796D-45FE-934D-CC0C3F9CE9C2}">
      <dsp:nvSpPr>
        <dsp:cNvPr id="0" name=""/>
        <dsp:cNvSpPr/>
      </dsp:nvSpPr>
      <dsp:spPr>
        <a:xfrm>
          <a:off x="2641001" y="115561"/>
          <a:ext cx="527169" cy="1018385"/>
        </a:xfrm>
        <a:prstGeom prst="leftBrace">
          <a:avLst>
            <a:gd name="adj1" fmla="val 35000"/>
            <a:gd name="adj2" fmla="val 50000"/>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F5601-9670-4479-9665-36F32275BE94}">
      <dsp:nvSpPr>
        <dsp:cNvPr id="0" name=""/>
        <dsp:cNvSpPr/>
      </dsp:nvSpPr>
      <dsp:spPr>
        <a:xfrm>
          <a:off x="3379039" y="115561"/>
          <a:ext cx="7169507" cy="1018385"/>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The College Bound Scholarship is a four-year scholarship that must be used within five years of high school graduation. It is equal to 12 quarters or 8 semesters maximum.</a:t>
          </a:r>
          <a:endParaRPr lang="en-US" sz="1900" kern="1200" dirty="0"/>
        </a:p>
      </dsp:txBody>
      <dsp:txXfrm>
        <a:off x="3379039" y="115561"/>
        <a:ext cx="7169507" cy="1018385"/>
      </dsp:txXfrm>
    </dsp:sp>
    <dsp:sp modelId="{9958A911-F30F-46E6-9226-7747F00E917E}">
      <dsp:nvSpPr>
        <dsp:cNvPr id="0" name=""/>
        <dsp:cNvSpPr/>
      </dsp:nvSpPr>
      <dsp:spPr>
        <a:xfrm>
          <a:off x="5153" y="1372077"/>
          <a:ext cx="2635848" cy="3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2</a:t>
          </a:r>
          <a:endParaRPr lang="en-US" sz="1900" kern="1200" dirty="0"/>
        </a:p>
      </dsp:txBody>
      <dsp:txXfrm>
        <a:off x="5153" y="1372077"/>
        <a:ext cx="2635848" cy="387956"/>
      </dsp:txXfrm>
    </dsp:sp>
    <dsp:sp modelId="{B7031CEF-EC6C-4175-9528-F4DF1DAA537A}">
      <dsp:nvSpPr>
        <dsp:cNvPr id="0" name=""/>
        <dsp:cNvSpPr/>
      </dsp:nvSpPr>
      <dsp:spPr>
        <a:xfrm>
          <a:off x="2641001" y="1202347"/>
          <a:ext cx="527169" cy="727417"/>
        </a:xfrm>
        <a:prstGeom prst="leftBrace">
          <a:avLst>
            <a:gd name="adj1" fmla="val 35000"/>
            <a:gd name="adj2" fmla="val 50000"/>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1AF5E0-956B-4B7D-9ABC-D0FABEE7410C}">
      <dsp:nvSpPr>
        <dsp:cNvPr id="0" name=""/>
        <dsp:cNvSpPr/>
      </dsp:nvSpPr>
      <dsp:spPr>
        <a:xfrm>
          <a:off x="3379039" y="1202347"/>
          <a:ext cx="7169507" cy="72741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You must have a 2.0 cumulative GPA or higher to receive the scholarship.</a:t>
          </a:r>
          <a:endParaRPr lang="en-US" sz="1900" kern="1200" dirty="0"/>
        </a:p>
      </dsp:txBody>
      <dsp:txXfrm>
        <a:off x="3379039" y="1202347"/>
        <a:ext cx="7169507" cy="727417"/>
      </dsp:txXfrm>
    </dsp:sp>
    <dsp:sp modelId="{645E85CE-899B-4D33-9E21-7617DB727503}">
      <dsp:nvSpPr>
        <dsp:cNvPr id="0" name=""/>
        <dsp:cNvSpPr/>
      </dsp:nvSpPr>
      <dsp:spPr>
        <a:xfrm>
          <a:off x="5153" y="2167895"/>
          <a:ext cx="2635848" cy="3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3</a:t>
          </a:r>
          <a:endParaRPr lang="en-US" sz="1900" kern="1200" dirty="0"/>
        </a:p>
      </dsp:txBody>
      <dsp:txXfrm>
        <a:off x="5153" y="2167895"/>
        <a:ext cx="2635848" cy="387956"/>
      </dsp:txXfrm>
    </dsp:sp>
    <dsp:sp modelId="{147950ED-C27F-460F-B1EF-47C4DC25228B}">
      <dsp:nvSpPr>
        <dsp:cNvPr id="0" name=""/>
        <dsp:cNvSpPr/>
      </dsp:nvSpPr>
      <dsp:spPr>
        <a:xfrm>
          <a:off x="2641001" y="1998165"/>
          <a:ext cx="527169" cy="727417"/>
        </a:xfrm>
        <a:prstGeom prst="leftBrace">
          <a:avLst>
            <a:gd name="adj1" fmla="val 35000"/>
            <a:gd name="adj2" fmla="val 50000"/>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B0137-E7EC-4606-8608-983AAC3BE25F}">
      <dsp:nvSpPr>
        <dsp:cNvPr id="0" name=""/>
        <dsp:cNvSpPr/>
      </dsp:nvSpPr>
      <dsp:spPr>
        <a:xfrm>
          <a:off x="3379039" y="1998165"/>
          <a:ext cx="7169507" cy="72741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You do not have to graduate with your high school class – but you must graduate. GEDs do not qualify.</a:t>
          </a:r>
        </a:p>
      </dsp:txBody>
      <dsp:txXfrm>
        <a:off x="3379039" y="1998165"/>
        <a:ext cx="7169507" cy="727417"/>
      </dsp:txXfrm>
    </dsp:sp>
    <dsp:sp modelId="{407660D9-CD46-4441-97E8-CCF228E2AC23}">
      <dsp:nvSpPr>
        <dsp:cNvPr id="0" name=""/>
        <dsp:cNvSpPr/>
      </dsp:nvSpPr>
      <dsp:spPr>
        <a:xfrm>
          <a:off x="5153" y="2963713"/>
          <a:ext cx="2635848" cy="38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4</a:t>
          </a:r>
        </a:p>
      </dsp:txBody>
      <dsp:txXfrm>
        <a:off x="5153" y="2963713"/>
        <a:ext cx="2635848" cy="387956"/>
      </dsp:txXfrm>
    </dsp:sp>
    <dsp:sp modelId="{FCCDA84E-EFF0-4324-8E77-927F80F69AAF}">
      <dsp:nvSpPr>
        <dsp:cNvPr id="0" name=""/>
        <dsp:cNvSpPr/>
      </dsp:nvSpPr>
      <dsp:spPr>
        <a:xfrm>
          <a:off x="2641001" y="2793983"/>
          <a:ext cx="527169" cy="727417"/>
        </a:xfrm>
        <a:prstGeom prst="leftBrace">
          <a:avLst>
            <a:gd name="adj1" fmla="val 35000"/>
            <a:gd name="adj2" fmla="val 50000"/>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27923E-ABA9-42F5-99C4-925FE970EF41}">
      <dsp:nvSpPr>
        <dsp:cNvPr id="0" name=""/>
        <dsp:cNvSpPr/>
      </dsp:nvSpPr>
      <dsp:spPr>
        <a:xfrm>
          <a:off x="3379039" y="2793983"/>
          <a:ext cx="7169507" cy="72741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You must enroll in an eligible college within one year of high school graduation.</a:t>
          </a:r>
        </a:p>
      </dsp:txBody>
      <dsp:txXfrm>
        <a:off x="3379039" y="2793983"/>
        <a:ext cx="7169507" cy="7274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7C37D1F-BB7B-4829-8E71-0D034368F927}" type="datetimeFigureOut">
              <a:rPr lang="en-US" smtClean="0"/>
              <a:t>10/13/2015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75F5D97-AFE5-4CF2-B64B-26BD2DE092EC}" type="slidenum">
              <a:rPr lang="en-US" smtClean="0"/>
              <a:t>‹#›</a:t>
            </a:fld>
            <a:endParaRPr lang="en-US" dirty="0"/>
          </a:p>
        </p:txBody>
      </p:sp>
    </p:spTree>
    <p:extLst>
      <p:ext uri="{BB962C8B-B14F-4D97-AF65-F5344CB8AC3E}">
        <p14:creationId xmlns:p14="http://schemas.microsoft.com/office/powerpoint/2010/main" val="276874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02B567-0554-4B8A-9C4D-D07C54CF567B}" type="datetimeFigureOut">
              <a:rPr lang="en-US" smtClean="0"/>
              <a:t>10/13/2015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B21C6A-5A06-4DD3-9905-90CB9635CE2D}" type="slidenum">
              <a:rPr lang="en-US" smtClean="0"/>
              <a:t>‹#›</a:t>
            </a:fld>
            <a:endParaRPr lang="en-US" dirty="0"/>
          </a:p>
        </p:txBody>
      </p:sp>
    </p:spTree>
    <p:extLst>
      <p:ext uri="{BB962C8B-B14F-4D97-AF65-F5344CB8AC3E}">
        <p14:creationId xmlns:p14="http://schemas.microsoft.com/office/powerpoint/2010/main" val="419468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 are viewing the PowerPoint for the College Bound class of 2016 updated</a:t>
            </a:r>
            <a:r>
              <a:rPr lang="en-US" baseline="0" dirty="0" smtClean="0"/>
              <a:t> </a:t>
            </a:r>
            <a:r>
              <a:rPr lang="en-US" dirty="0" smtClean="0"/>
              <a:t>in October 2015.</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a:t>
            </a:fld>
            <a:endParaRPr lang="en-US" dirty="0"/>
          </a:p>
        </p:txBody>
      </p:sp>
    </p:spTree>
    <p:extLst>
      <p:ext uri="{BB962C8B-B14F-4D97-AF65-F5344CB8AC3E}">
        <p14:creationId xmlns:p14="http://schemas.microsoft.com/office/powerpoint/2010/main" val="333917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10</a:t>
            </a:fld>
            <a:endParaRPr lang="en-US" dirty="0"/>
          </a:p>
        </p:txBody>
      </p:sp>
    </p:spTree>
    <p:extLst>
      <p:ext uri="{BB962C8B-B14F-4D97-AF65-F5344CB8AC3E}">
        <p14:creationId xmlns:p14="http://schemas.microsoft.com/office/powerpoint/2010/main" val="133040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11</a:t>
            </a:fld>
            <a:endParaRPr lang="en-US" dirty="0"/>
          </a:p>
        </p:txBody>
      </p:sp>
    </p:spTree>
    <p:extLst>
      <p:ext uri="{BB962C8B-B14F-4D97-AF65-F5344CB8AC3E}">
        <p14:creationId xmlns:p14="http://schemas.microsoft.com/office/powerpoint/2010/main" val="176730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smtClean="0"/>
              <a:t>You</a:t>
            </a:r>
            <a:r>
              <a:rPr lang="en-US" i="0" baseline="0" dirty="0" smtClean="0"/>
              <a:t> will be given a PIN when you fill out the FAFSA, use that PIN to log-in and update your information.</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12</a:t>
            </a:fld>
            <a:endParaRPr lang="en-US" dirty="0"/>
          </a:p>
        </p:txBody>
      </p:sp>
    </p:spTree>
    <p:extLst>
      <p:ext uri="{BB962C8B-B14F-4D97-AF65-F5344CB8AC3E}">
        <p14:creationId xmlns:p14="http://schemas.microsoft.com/office/powerpoint/2010/main" val="383797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baseline="0" dirty="0" smtClean="0"/>
              <a:t>DACA students should use the 9 –digit ID number.</a:t>
            </a:r>
          </a:p>
          <a:p>
            <a:pPr eaLnBrk="1" hangingPunct="1">
              <a:spcBef>
                <a:spcPct val="0"/>
              </a:spcBef>
            </a:pPr>
            <a:endParaRPr lang="en-US" b="0" baseline="0" dirty="0" smtClean="0"/>
          </a:p>
          <a:p>
            <a:pPr eaLnBrk="1" hangingPunct="1">
              <a:spcBef>
                <a:spcPct val="0"/>
              </a:spcBef>
            </a:pPr>
            <a:r>
              <a:rPr lang="en-US" b="0" baseline="0" dirty="0" smtClean="0"/>
              <a:t>A school code is a</a:t>
            </a:r>
            <a:r>
              <a:rPr lang="en-US" dirty="0" smtClean="0"/>
              <a:t>n identifier that the U.S. Department of Education assigns to each college or career school that participates in the federal student aid programs. In order to send your FAFSA information to a school, you must list the school's Federal School Code on your application. A list of Federal School Codes is available at www.fafsa.gov</a:t>
            </a:r>
            <a:r>
              <a:rPr lang="en-US" dirty="0" smtClean="0"/>
              <a:t>.</a:t>
            </a:r>
            <a:endParaRPr lang="en-US" dirty="0" smtClean="0"/>
          </a:p>
          <a:p>
            <a:pPr defTabSz="931774" fontAlgn="base">
              <a:spcBef>
                <a:spcPct val="0"/>
              </a:spcBef>
              <a:spcAft>
                <a:spcPct val="0"/>
              </a:spcAft>
              <a:defRPr/>
            </a:pPr>
            <a:r>
              <a:rPr lang="en-US" dirty="0" smtClean="0"/>
              <a:t>	Common school codes</a:t>
            </a:r>
            <a:r>
              <a:rPr lang="en-US" baseline="0" dirty="0" smtClean="0"/>
              <a:t> in WA: </a:t>
            </a:r>
          </a:p>
          <a:p>
            <a:pPr defTabSz="931774" fontAlgn="base">
              <a:spcBef>
                <a:spcPct val="0"/>
              </a:spcBef>
              <a:spcAft>
                <a:spcPct val="0"/>
              </a:spcAft>
              <a:defRPr/>
            </a:pPr>
            <a:r>
              <a:rPr lang="en-US" baseline="0" dirty="0" smtClean="0"/>
              <a:t>	UW Seattle: 003798</a:t>
            </a:r>
          </a:p>
          <a:p>
            <a:pPr defTabSz="931774" fontAlgn="base">
              <a:spcBef>
                <a:spcPct val="0"/>
              </a:spcBef>
              <a:spcAft>
                <a:spcPct val="0"/>
              </a:spcAft>
              <a:defRPr/>
            </a:pPr>
            <a:r>
              <a:rPr lang="en-US" baseline="0" dirty="0" smtClean="0"/>
              <a:t>	Eastern Washington University: 003775</a:t>
            </a:r>
          </a:p>
          <a:p>
            <a:pPr defTabSz="931774" fontAlgn="base">
              <a:spcBef>
                <a:spcPct val="0"/>
              </a:spcBef>
              <a:spcAft>
                <a:spcPct val="0"/>
              </a:spcAft>
              <a:defRPr/>
            </a:pPr>
            <a:r>
              <a:rPr lang="en-US" baseline="0" dirty="0" smtClean="0"/>
              <a:t>	Washington State University: 003800</a:t>
            </a:r>
          </a:p>
          <a:p>
            <a:pPr defTabSz="931774" fontAlgn="base">
              <a:spcBef>
                <a:spcPct val="0"/>
              </a:spcBef>
              <a:spcAft>
                <a:spcPct val="0"/>
              </a:spcAft>
              <a:defRPr/>
            </a:pPr>
            <a:r>
              <a:rPr lang="en-US" baseline="0" dirty="0" smtClean="0"/>
              <a:t>	Western Washington University, Bellingham: 003802</a:t>
            </a:r>
          </a:p>
          <a:p>
            <a:pPr defTabSz="931774" fontAlgn="base">
              <a:spcBef>
                <a:spcPct val="0"/>
              </a:spcBef>
              <a:spcAft>
                <a:spcPct val="0"/>
              </a:spcAft>
              <a:defRPr/>
            </a:pPr>
            <a:r>
              <a:rPr lang="en-US" baseline="0" dirty="0" smtClean="0"/>
              <a:t>	Seattle Central Community College: 003787</a:t>
            </a:r>
          </a:p>
          <a:p>
            <a:pPr defTabSz="931774" fontAlgn="base">
              <a:spcBef>
                <a:spcPct val="0"/>
              </a:spcBef>
              <a:spcAft>
                <a:spcPct val="0"/>
              </a:spcAft>
              <a:defRPr/>
            </a:pPr>
            <a:r>
              <a:rPr lang="en-US" baseline="0" dirty="0" smtClean="0"/>
              <a:t>	Bates Technical College: 012259</a:t>
            </a:r>
          </a:p>
          <a:p>
            <a:pPr defTabSz="931774" fontAlgn="base">
              <a:spcBef>
                <a:spcPct val="0"/>
              </a:spcBef>
              <a:spcAft>
                <a:spcPct val="0"/>
              </a:spcAft>
              <a:defRPr/>
            </a:pPr>
            <a:r>
              <a:rPr lang="en-US" baseline="0" dirty="0" smtClean="0"/>
              <a:t>	Tacoma Community College: </a:t>
            </a:r>
            <a:r>
              <a:rPr lang="en-US" baseline="0" dirty="0" smtClean="0"/>
              <a:t>003797</a:t>
            </a:r>
            <a:endParaRPr lang="en-US" dirty="0" smtClean="0"/>
          </a:p>
        </p:txBody>
      </p:sp>
      <p:sp>
        <p:nvSpPr>
          <p:cNvPr id="4" name="Slide Number Placeholder 3"/>
          <p:cNvSpPr>
            <a:spLocks noGrp="1"/>
          </p:cNvSpPr>
          <p:nvPr>
            <p:ph type="sldNum" sz="quarter" idx="10"/>
          </p:nvPr>
        </p:nvSpPr>
        <p:spPr/>
        <p:txBody>
          <a:bodyPr/>
          <a:lstStyle/>
          <a:p>
            <a:fld id="{D0B21C6A-5A06-4DD3-9905-90CB9635CE2D}" type="slidenum">
              <a:rPr lang="en-US" smtClean="0"/>
              <a:t>13</a:t>
            </a:fld>
            <a:endParaRPr lang="en-US" dirty="0"/>
          </a:p>
        </p:txBody>
      </p:sp>
    </p:spTree>
    <p:extLst>
      <p:ext uri="{BB962C8B-B14F-4D97-AF65-F5344CB8AC3E}">
        <p14:creationId xmlns:p14="http://schemas.microsoft.com/office/powerpoint/2010/main" val="192198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14</a:t>
            </a:fld>
            <a:endParaRPr lang="en-US" dirty="0"/>
          </a:p>
        </p:txBody>
      </p:sp>
    </p:spTree>
    <p:extLst>
      <p:ext uri="{BB962C8B-B14F-4D97-AF65-F5344CB8AC3E}">
        <p14:creationId xmlns:p14="http://schemas.microsoft.com/office/powerpoint/2010/main" val="37008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If </a:t>
            </a:r>
            <a:r>
              <a:rPr lang="en-US" dirty="0" smtClean="0"/>
              <a:t>you have been notified by the Department of Education or the Council that there are problems with your FAFSA, you must take care of them.</a:t>
            </a:r>
          </a:p>
          <a:p>
            <a:r>
              <a:rPr lang="en-US" dirty="0" smtClean="0"/>
              <a:t>Common </a:t>
            </a:r>
            <a:r>
              <a:rPr lang="en-US" dirty="0" smtClean="0"/>
              <a:t>problems are the lack of signatures or incomplete income information.</a:t>
            </a:r>
          </a:p>
          <a:p>
            <a:r>
              <a:rPr lang="en-US" dirty="0" smtClean="0"/>
              <a:t>Take </a:t>
            </a:r>
            <a:r>
              <a:rPr lang="en-US" dirty="0" smtClean="0"/>
              <a:t>care of the problems right away – do not procrastinate. If you do not take care of the problems in a timely manner, you might not receive all the financial aid you are entitled to</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FA32D6A3-4A83-4A91-BB50-41F95B03FCB5}" type="slidenum">
              <a:rPr lang="en-US" smtClean="0"/>
              <a:t>15</a:t>
            </a:fld>
            <a:endParaRPr lang="en-US" dirty="0"/>
          </a:p>
        </p:txBody>
      </p:sp>
    </p:spTree>
    <p:extLst>
      <p:ext uri="{BB962C8B-B14F-4D97-AF65-F5344CB8AC3E}">
        <p14:creationId xmlns:p14="http://schemas.microsoft.com/office/powerpoint/2010/main" val="332687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Key</a:t>
            </a:r>
            <a:r>
              <a:rPr lang="en-US" baseline="0" dirty="0" smtClean="0"/>
              <a:t> points:</a:t>
            </a:r>
          </a:p>
          <a:p>
            <a:pPr lvl="1" indent="-232943">
              <a:spcBef>
                <a:spcPct val="0"/>
              </a:spcBef>
            </a:pPr>
            <a:r>
              <a:rPr lang="en-US" dirty="0" smtClean="0"/>
              <a:t> </a:t>
            </a:r>
            <a:r>
              <a:rPr lang="en-US" dirty="0" smtClean="0"/>
              <a:t>Email: Choose</a:t>
            </a:r>
            <a:r>
              <a:rPr lang="en-US" baseline="0" dirty="0" smtClean="0"/>
              <a:t> one email address and stick with it. T</a:t>
            </a:r>
            <a:r>
              <a:rPr lang="en-US" dirty="0" smtClean="0"/>
              <a:t>he email address you put on the FAFSA is the</a:t>
            </a:r>
            <a:r>
              <a:rPr lang="en-US" baseline="0" dirty="0" smtClean="0"/>
              <a:t> one College Bound  </a:t>
            </a:r>
            <a:r>
              <a:rPr lang="en-US" dirty="0" smtClean="0"/>
              <a:t> will use to contact</a:t>
            </a:r>
            <a:r>
              <a:rPr lang="en-US" baseline="0" dirty="0" smtClean="0"/>
              <a:t> you. Check that email often for all college-related correspondence. </a:t>
            </a:r>
          </a:p>
          <a:p>
            <a:pPr lvl="1" indent="-232943">
              <a:spcBef>
                <a:spcPct val="0"/>
              </a:spcBef>
            </a:pPr>
            <a:r>
              <a:rPr lang="en-US" baseline="0" dirty="0" smtClean="0"/>
              <a:t>Stay </a:t>
            </a:r>
            <a:r>
              <a:rPr lang="en-US" baseline="0" dirty="0" smtClean="0"/>
              <a:t>involved, be an active participant in the process.  You must contact WSAC if you don’t hear from us/them within 2 weeks of filing the FAFSA.</a:t>
            </a:r>
          </a:p>
          <a:p>
            <a:pPr lvl="1" indent="-232943">
              <a:spcBef>
                <a:spcPct val="0"/>
              </a:spcBef>
            </a:pPr>
            <a:r>
              <a:rPr lang="en-US" baseline="0" dirty="0" smtClean="0"/>
              <a:t>The </a:t>
            </a:r>
            <a:r>
              <a:rPr lang="en-US" baseline="0" dirty="0" smtClean="0"/>
              <a:t>financial aid office at your college will also require you to submit forms. </a:t>
            </a:r>
            <a:r>
              <a:rPr lang="en-US" dirty="0" smtClean="0"/>
              <a:t>You may be asked to submit additional forms or complete the ones you already submittedMeet </a:t>
            </a:r>
            <a:r>
              <a:rPr lang="en-US" baseline="0" dirty="0" smtClean="0"/>
              <a:t>all deadlines and check all correspondence from them. They may email you or send you letters in the mail – every college is different. </a:t>
            </a:r>
          </a:p>
          <a:p>
            <a:pPr lvl="1" indent="-232943">
              <a:spcBef>
                <a:spcPct val="0"/>
              </a:spcBef>
            </a:pPr>
            <a:r>
              <a:rPr lang="en-US" baseline="0" dirty="0" smtClean="0"/>
              <a:t>This </a:t>
            </a:r>
            <a:r>
              <a:rPr lang="en-US" baseline="0" dirty="0" smtClean="0"/>
              <a:t>is a crucial time and you have stay on top of the process..  Ask questions, “Do you have all my materials?”  “Do I need to submit anything else?” “When is this form due- what is the deadline?” </a:t>
            </a:r>
          </a:p>
          <a:p>
            <a:pPr lvl="1" indent="-232943">
              <a:spcBef>
                <a:spcPct val="0"/>
              </a:spcBef>
            </a:pPr>
            <a:endParaRPr lang="en-US" baseline="0" dirty="0" smtClean="0"/>
          </a:p>
          <a:p>
            <a:pPr lvl="1" indent="-232943">
              <a:spcBef>
                <a:spcPct val="0"/>
              </a:spcBef>
            </a:pPr>
            <a:r>
              <a:rPr lang="en-US" baseline="0" dirty="0" smtClean="0"/>
              <a:t>Your high school counselor, the college admissions person, someone in the financial aid office, your mentor – all these people are here to help you, but you have to ask! </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16</a:t>
            </a:fld>
            <a:endParaRPr lang="en-US" dirty="0"/>
          </a:p>
        </p:txBody>
      </p:sp>
    </p:spTree>
    <p:extLst>
      <p:ext uri="{BB962C8B-B14F-4D97-AF65-F5344CB8AC3E}">
        <p14:creationId xmlns:p14="http://schemas.microsoft.com/office/powerpoint/2010/main" val="81334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campus you will attend will review your FAFSA information and finalize your eligibility for the College Bound</a:t>
            </a:r>
            <a:r>
              <a:rPr lang="en-US" baseline="0" dirty="0" smtClean="0"/>
              <a:t> Scholarship.  This is a “second income check.”  You are NOT awarded based upon </a:t>
            </a:r>
            <a:r>
              <a:rPr lang="en-US" dirty="0" smtClean="0"/>
              <a:t>the income standards you met on your application </a:t>
            </a:r>
            <a:r>
              <a:rPr lang="en-US" baseline="0" dirty="0" smtClean="0"/>
              <a:t>in middle school.</a:t>
            </a:r>
          </a:p>
          <a:p>
            <a:pPr eaLnBrk="1" hangingPunct="1">
              <a:spcBef>
                <a:spcPct val="0"/>
              </a:spcBef>
            </a:pPr>
            <a:endParaRPr lang="en-US" baseline="0" dirty="0" smtClean="0"/>
          </a:p>
          <a:p>
            <a:pPr eaLnBrk="1" hangingPunct="1">
              <a:spcBef>
                <a:spcPct val="0"/>
              </a:spcBef>
            </a:pPr>
            <a:r>
              <a:rPr lang="en-US" baseline="0" dirty="0" smtClean="0"/>
              <a:t>The College Bound Scholarship combines with State Need Grant to fill your maximum award amount. </a:t>
            </a:r>
            <a:endParaRPr lang="en-US" dirty="0" smtClean="0"/>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17</a:t>
            </a:fld>
            <a:endParaRPr lang="en-US" dirty="0"/>
          </a:p>
        </p:txBody>
      </p:sp>
    </p:spTree>
    <p:extLst>
      <p:ext uri="{BB962C8B-B14F-4D97-AF65-F5344CB8AC3E}">
        <p14:creationId xmlns:p14="http://schemas.microsoft.com/office/powerpoint/2010/main" val="410412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Bound Scholarship fills</a:t>
            </a:r>
            <a:r>
              <a:rPr lang="en-US" baseline="0" dirty="0" smtClean="0"/>
              <a:t> the remaining gap after all other state gift aid has been awarded.  If no other aid is awarded then College Bound will provide the entire amount.</a:t>
            </a:r>
          </a:p>
          <a:p>
            <a:pPr>
              <a:defRPr/>
            </a:pPr>
            <a:r>
              <a:rPr lang="en-US" baseline="0" dirty="0" smtClean="0"/>
              <a:t>Note</a:t>
            </a:r>
            <a:r>
              <a:rPr lang="en-US" baseline="0" dirty="0" smtClean="0"/>
              <a:t>:  </a:t>
            </a:r>
            <a:r>
              <a:rPr lang="en-US" dirty="0" smtClean="0"/>
              <a:t>For private institutions, the maximum (SNG and CBS combined) for private career campuses will be tied to Community and Technical College tuition and private four-year campuses will be tied to the average public research tuition. </a:t>
            </a:r>
          </a:p>
          <a:p>
            <a:endParaRPr lang="en-US" dirty="0" smtClean="0"/>
          </a:p>
          <a:p>
            <a:r>
              <a:rPr lang="en-US" dirty="0" smtClean="0"/>
              <a:t>Awards are prorated if you attend less than half-time</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FA32D6A3-4A83-4A91-BB50-41F95B03FCB5}" type="slidenum">
              <a:rPr lang="en-US" smtClean="0"/>
              <a:t>18</a:t>
            </a:fld>
            <a:endParaRPr lang="en-US" dirty="0"/>
          </a:p>
        </p:txBody>
      </p:sp>
    </p:spTree>
    <p:extLst>
      <p:ext uri="{BB962C8B-B14F-4D97-AF65-F5344CB8AC3E}">
        <p14:creationId xmlns:p14="http://schemas.microsoft.com/office/powerpoint/2010/main" val="2553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19</a:t>
            </a:fld>
            <a:endParaRPr lang="en-US" dirty="0"/>
          </a:p>
        </p:txBody>
      </p:sp>
    </p:spTree>
    <p:extLst>
      <p:ext uri="{BB962C8B-B14F-4D97-AF65-F5344CB8AC3E}">
        <p14:creationId xmlns:p14="http://schemas.microsoft.com/office/powerpoint/2010/main" val="30577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2</a:t>
            </a:fld>
            <a:endParaRPr lang="en-US" dirty="0"/>
          </a:p>
        </p:txBody>
      </p:sp>
    </p:spTree>
    <p:extLst>
      <p:ext uri="{BB962C8B-B14F-4D97-AF65-F5344CB8AC3E}">
        <p14:creationId xmlns:p14="http://schemas.microsoft.com/office/powerpoint/2010/main" val="355613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If your family income does not meet the scholarship standard (65% of MFI</a:t>
            </a:r>
            <a:r>
              <a:rPr lang="en-US" baseline="0" dirty="0" smtClean="0"/>
              <a:t> – Median Family Income) you will not be eligible.  However if your family income changes in the future you could then be eligible.  File your FAFSA every year </a:t>
            </a:r>
            <a:r>
              <a:rPr lang="en-US" dirty="0" smtClean="0"/>
              <a:t>you are in college.</a:t>
            </a:r>
            <a:endParaRPr lang="en-US" baseline="0" dirty="0" smtClean="0"/>
          </a:p>
          <a:p>
            <a:pPr eaLnBrk="1" hangingPunct="1">
              <a:spcBef>
                <a:spcPct val="0"/>
              </a:spcBef>
            </a:pPr>
            <a:r>
              <a:rPr lang="en-US" dirty="0" smtClean="0"/>
              <a:t>Your </a:t>
            </a:r>
            <a:r>
              <a:rPr lang="en-US" dirty="0" smtClean="0"/>
              <a:t>COA may be “fully packaged”</a:t>
            </a:r>
            <a:r>
              <a:rPr lang="en-US" baseline="0" dirty="0" smtClean="0"/>
              <a:t> and</a:t>
            </a:r>
            <a:r>
              <a:rPr lang="en-US" dirty="0" smtClean="0"/>
              <a:t> you do not have “room” to include a full College Bound award.  If so, know that </a:t>
            </a:r>
            <a:r>
              <a:rPr lang="en-US" baseline="0" dirty="0" smtClean="0"/>
              <a:t>you have the best financial aid package you could receive. </a:t>
            </a:r>
          </a:p>
          <a:p>
            <a:r>
              <a:rPr lang="en-US" dirty="0" smtClean="0"/>
              <a:t>Note</a:t>
            </a:r>
            <a:r>
              <a:rPr lang="en-US" dirty="0"/>
              <a:t>: </a:t>
            </a:r>
          </a:p>
          <a:p>
            <a:pPr lvl="1">
              <a:buFont typeface="Arial" pitchFamily="34" charset="0"/>
              <a:buChar char="•"/>
            </a:pPr>
            <a:r>
              <a:rPr lang="en-US" dirty="0"/>
              <a:t>Some schools will update your award letter with CB in late summer – when your graduation and 2.0 GPA have been confirmed. </a:t>
            </a:r>
          </a:p>
          <a:p>
            <a:pPr lvl="1">
              <a:buFont typeface="Arial" pitchFamily="34" charset="0"/>
              <a:buChar char="•"/>
            </a:pPr>
            <a:r>
              <a:rPr lang="en-US" dirty="0" smtClean="0"/>
              <a:t>If </a:t>
            </a:r>
            <a:r>
              <a:rPr lang="en-US" dirty="0"/>
              <a:t>you were home-schooled or attended private school, please forward your final transcript to the Council to confirm that you met the requirements (graduated high school; 2.0 GPA). </a:t>
            </a:r>
          </a:p>
          <a:p>
            <a:r>
              <a:rPr lang="en-US" dirty="0" smtClean="0"/>
              <a:t>Send </a:t>
            </a:r>
            <a:r>
              <a:rPr lang="en-US" dirty="0"/>
              <a:t>to:  </a:t>
            </a:r>
            <a:r>
              <a:rPr lang="en-US" b="1" dirty="0"/>
              <a:t>College Bound Scholarship, 917 Lakeridge Way SW, Olympia, WA 98504 </a:t>
            </a:r>
          </a:p>
        </p:txBody>
      </p:sp>
      <p:sp>
        <p:nvSpPr>
          <p:cNvPr id="4" name="Slide Number Placeholder 3"/>
          <p:cNvSpPr>
            <a:spLocks noGrp="1"/>
          </p:cNvSpPr>
          <p:nvPr>
            <p:ph type="sldNum" sz="quarter" idx="10"/>
          </p:nvPr>
        </p:nvSpPr>
        <p:spPr/>
        <p:txBody>
          <a:bodyPr/>
          <a:lstStyle/>
          <a:p>
            <a:fld id="{FA32D6A3-4A83-4A91-BB50-41F95B03FCB5}" type="slidenum">
              <a:rPr lang="en-US" smtClean="0"/>
              <a:t>20</a:t>
            </a:fld>
            <a:endParaRPr lang="en-US" dirty="0"/>
          </a:p>
        </p:txBody>
      </p:sp>
    </p:spTree>
    <p:extLst>
      <p:ext uri="{BB962C8B-B14F-4D97-AF65-F5344CB8AC3E}">
        <p14:creationId xmlns:p14="http://schemas.microsoft.com/office/powerpoint/2010/main" val="5504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21</a:t>
            </a:fld>
            <a:endParaRPr lang="en-US" dirty="0"/>
          </a:p>
        </p:txBody>
      </p:sp>
    </p:spTree>
    <p:extLst>
      <p:ext uri="{BB962C8B-B14F-4D97-AF65-F5344CB8AC3E}">
        <p14:creationId xmlns:p14="http://schemas.microsoft.com/office/powerpoint/2010/main" val="1961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Remember:</a:t>
            </a:r>
            <a:r>
              <a:rPr lang="en-US" baseline="0" dirty="0" smtClean="0"/>
              <a:t> </a:t>
            </a:r>
            <a:r>
              <a:rPr lang="en-US" dirty="0" smtClean="0"/>
              <a:t>You must file the FAFSA in your senior year of high school and every year you are in college.  Why not make it a New Year’s resolution to file in January?   </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22</a:t>
            </a:fld>
            <a:endParaRPr lang="en-US" dirty="0"/>
          </a:p>
        </p:txBody>
      </p:sp>
    </p:spTree>
    <p:extLst>
      <p:ext uri="{BB962C8B-B14F-4D97-AF65-F5344CB8AC3E}">
        <p14:creationId xmlns:p14="http://schemas.microsoft.com/office/powerpoint/2010/main" val="339341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23</a:t>
            </a:fld>
            <a:endParaRPr lang="en-US" dirty="0"/>
          </a:p>
        </p:txBody>
      </p:sp>
    </p:spTree>
    <p:extLst>
      <p:ext uri="{BB962C8B-B14F-4D97-AF65-F5344CB8AC3E}">
        <p14:creationId xmlns:p14="http://schemas.microsoft.com/office/powerpoint/2010/main" val="67464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24</a:t>
            </a:fld>
            <a:endParaRPr lang="en-US" dirty="0"/>
          </a:p>
        </p:txBody>
      </p:sp>
    </p:spTree>
    <p:extLst>
      <p:ext uri="{BB962C8B-B14F-4D97-AF65-F5344CB8AC3E}">
        <p14:creationId xmlns:p14="http://schemas.microsoft.com/office/powerpoint/2010/main" val="42189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aseline="0" dirty="0" smtClean="0"/>
              <a:t>Don’t </a:t>
            </a:r>
            <a:r>
              <a:rPr lang="en-US" baseline="0" dirty="0" smtClean="0"/>
              <a:t>get “senioritis” . . . keep your grades up!  Colleges will review your entire year’s transcript. </a:t>
            </a:r>
          </a:p>
          <a:p>
            <a:pPr>
              <a:buFont typeface="Arial" pitchFamily="34" charset="0"/>
              <a:buChar char="•"/>
            </a:pPr>
            <a:r>
              <a:rPr lang="en-US" baseline="0" dirty="0" smtClean="0"/>
              <a:t>Continue </a:t>
            </a:r>
            <a:r>
              <a:rPr lang="en-US" baseline="0" dirty="0" smtClean="0"/>
              <a:t>to be a good citizen and don’t get in trouble with the police – say “no” to your friends if they ask you to go along with something you know is wrong. Don’t risk losing your scholarship – you have come this far!</a:t>
            </a:r>
          </a:p>
          <a:p>
            <a:pPr>
              <a:buFont typeface="Arial" pitchFamily="34" charset="0"/>
              <a:buChar char="•"/>
            </a:pPr>
            <a:r>
              <a:rPr lang="en-US" b="0" baseline="0" dirty="0" smtClean="0"/>
              <a:t>Ask </a:t>
            </a:r>
            <a:r>
              <a:rPr lang="en-US" b="0" baseline="0" dirty="0" smtClean="0"/>
              <a:t>your counselor:</a:t>
            </a:r>
          </a:p>
          <a:p>
            <a:pPr marL="582359" lvl="1" indent="-116472">
              <a:buFont typeface="Arial" pitchFamily="34" charset="0"/>
              <a:buChar char="•"/>
            </a:pPr>
            <a:r>
              <a:rPr lang="en-US" baseline="0" dirty="0" smtClean="0"/>
              <a:t>Are there workshops and College Goal Sunday events to help my family and me fill out the FAFSA? When are they scheduled?</a:t>
            </a:r>
          </a:p>
          <a:p>
            <a:pPr marL="582359" lvl="1" indent="-116472">
              <a:buFont typeface="Arial" pitchFamily="34" charset="0"/>
              <a:buChar char="•"/>
            </a:pPr>
            <a:r>
              <a:rPr lang="en-US" baseline="0" dirty="0" smtClean="0"/>
              <a:t>Will there be College Fairs at my school? What are the dates?</a:t>
            </a:r>
          </a:p>
          <a:p>
            <a:pPr marL="582359" lvl="1" indent="-116472">
              <a:buFont typeface="Arial" pitchFamily="34" charset="0"/>
              <a:buChar char="•"/>
            </a:pPr>
            <a:r>
              <a:rPr lang="en-US" baseline="0" dirty="0" smtClean="0"/>
              <a:t>When should I apply for college? Is the fall too early? Are there College Application Campaign events to help me?</a:t>
            </a:r>
          </a:p>
          <a:p>
            <a:pPr marL="582359" lvl="1" indent="-116472">
              <a:buFont typeface="Arial" pitchFamily="34" charset="0"/>
              <a:buChar char="•"/>
            </a:pPr>
            <a:r>
              <a:rPr lang="en-US" baseline="0" dirty="0" smtClean="0"/>
              <a:t>Will someone from a college come to our school to tell me about financial aid?</a:t>
            </a:r>
          </a:p>
          <a:p>
            <a:pPr marL="582359" lvl="1" indent="-116472">
              <a:buFont typeface="Arial" pitchFamily="34" charset="0"/>
              <a:buChar char="•"/>
            </a:pPr>
            <a:r>
              <a:rPr lang="en-US" baseline="0" dirty="0" smtClean="0"/>
              <a:t>What websites will help me find out which schools have the training programs or degrees for the career I want? </a:t>
            </a:r>
          </a:p>
          <a:p>
            <a:pPr defTabSz="949478">
              <a:buFont typeface="Arial" pitchFamily="34" charset="0"/>
              <a:buChar char="•"/>
              <a:defRPr/>
            </a:pPr>
            <a:r>
              <a:rPr lang="en-US" dirty="0" smtClean="0"/>
              <a:t>Stay </a:t>
            </a:r>
            <a:r>
              <a:rPr lang="en-US" dirty="0" smtClean="0"/>
              <a:t>involved</a:t>
            </a:r>
            <a:r>
              <a:rPr lang="en-US" baseline="0" dirty="0" smtClean="0"/>
              <a:t> during y</a:t>
            </a:r>
            <a:r>
              <a:rPr lang="en-US" dirty="0" smtClean="0"/>
              <a:t>our</a:t>
            </a:r>
            <a:r>
              <a:rPr lang="en-US" baseline="0" dirty="0" smtClean="0"/>
              <a:t> senior year of high school: meet all deadlines and don’t expect someone else to do all the work.  This is your scholarship; this is your future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0B21C6A-5A06-4DD3-9905-90CB9635CE2D}" type="slidenum">
              <a:rPr lang="en-US" smtClean="0"/>
              <a:t>25</a:t>
            </a:fld>
            <a:endParaRPr lang="en-US" dirty="0"/>
          </a:p>
        </p:txBody>
      </p:sp>
    </p:spTree>
    <p:extLst>
      <p:ext uri="{BB962C8B-B14F-4D97-AF65-F5344CB8AC3E}">
        <p14:creationId xmlns:p14="http://schemas.microsoft.com/office/powerpoint/2010/main" val="361077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26</a:t>
            </a:fld>
            <a:endParaRPr lang="en-US" dirty="0"/>
          </a:p>
        </p:txBody>
      </p:sp>
    </p:spTree>
    <p:extLst>
      <p:ext uri="{BB962C8B-B14F-4D97-AF65-F5344CB8AC3E}">
        <p14:creationId xmlns:p14="http://schemas.microsoft.com/office/powerpoint/2010/main" val="214235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27</a:t>
            </a:fld>
            <a:endParaRPr lang="en-US" dirty="0"/>
          </a:p>
        </p:txBody>
      </p:sp>
    </p:spTree>
    <p:extLst>
      <p:ext uri="{BB962C8B-B14F-4D97-AF65-F5344CB8AC3E}">
        <p14:creationId xmlns:p14="http://schemas.microsoft.com/office/powerpoint/2010/main" val="4520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exciting time in your life. It can also be an anxious </a:t>
            </a:r>
            <a:r>
              <a:rPr lang="en-US" baseline="0" dirty="0" smtClean="0"/>
              <a:t>time. Like any major transition – kindergarten to 1</a:t>
            </a:r>
            <a:r>
              <a:rPr lang="en-US" baseline="30000" dirty="0" smtClean="0"/>
              <a:t>st</a:t>
            </a:r>
            <a:r>
              <a:rPr lang="en-US" baseline="0" dirty="0" smtClean="0"/>
              <a:t> grade, middle school to high school, the better prepared you are the easier the transition will be.</a:t>
            </a:r>
          </a:p>
          <a:p>
            <a:endParaRPr lang="en-US" baseline="0" dirty="0" smtClean="0"/>
          </a:p>
          <a:p>
            <a:r>
              <a:rPr lang="en-US" baseline="0" dirty="0" smtClean="0"/>
              <a:t>This slide show will give you an overview of the steps you must take to receive your College Bound Scholarship. You decided at an early age when you signed up for College Bound that you wanted to continue your education after high school. Now, it’s time to get ready to do that!</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3</a:t>
            </a:fld>
            <a:endParaRPr lang="en-US" dirty="0"/>
          </a:p>
        </p:txBody>
      </p:sp>
    </p:spTree>
    <p:extLst>
      <p:ext uri="{BB962C8B-B14F-4D97-AF65-F5344CB8AC3E}">
        <p14:creationId xmlns:p14="http://schemas.microsoft.com/office/powerpoint/2010/main" val="19944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4</a:t>
            </a:fld>
            <a:endParaRPr lang="en-US" dirty="0"/>
          </a:p>
        </p:txBody>
      </p:sp>
    </p:spTree>
    <p:extLst>
      <p:ext uri="{BB962C8B-B14F-4D97-AF65-F5344CB8AC3E}">
        <p14:creationId xmlns:p14="http://schemas.microsoft.com/office/powerpoint/2010/main" val="316822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different ways your family’s income is checked to determine your eligibility.</a:t>
            </a:r>
          </a:p>
          <a:p>
            <a:pPr marL="232943" indent="-232943">
              <a:buAutoNum type="arabicPeriod"/>
            </a:pPr>
            <a:r>
              <a:rPr lang="en-US" dirty="0" smtClean="0"/>
              <a:t>At the time you fill out the application using the income standards on the application to determine you are eligible to apply.</a:t>
            </a:r>
          </a:p>
          <a:p>
            <a:pPr marL="232943" indent="-232943">
              <a:buAutoNum type="arabicPeriod"/>
            </a:pPr>
            <a:r>
              <a:rPr lang="en-US" dirty="0" smtClean="0"/>
              <a:t>In your senior year of high school and every year you attend college.  (Using the FAFSA which we will cover in detail in a moment) to determine you are eligible to receive the scholarship.</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5</a:t>
            </a:fld>
            <a:endParaRPr lang="en-US" dirty="0"/>
          </a:p>
        </p:txBody>
      </p:sp>
    </p:spTree>
    <p:extLst>
      <p:ext uri="{BB962C8B-B14F-4D97-AF65-F5344CB8AC3E}">
        <p14:creationId xmlns:p14="http://schemas.microsoft.com/office/powerpoint/2010/main" val="407216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6</a:t>
            </a:fld>
            <a:endParaRPr lang="en-US" dirty="0"/>
          </a:p>
        </p:txBody>
      </p:sp>
    </p:spTree>
    <p:extLst>
      <p:ext uri="{BB962C8B-B14F-4D97-AF65-F5344CB8AC3E}">
        <p14:creationId xmlns:p14="http://schemas.microsoft.com/office/powerpoint/2010/main" val="369008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7</a:t>
            </a:fld>
            <a:endParaRPr lang="en-US" dirty="0"/>
          </a:p>
        </p:txBody>
      </p:sp>
    </p:spTree>
    <p:extLst>
      <p:ext uri="{BB962C8B-B14F-4D97-AF65-F5344CB8AC3E}">
        <p14:creationId xmlns:p14="http://schemas.microsoft.com/office/powerpoint/2010/main" val="11297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8</a:t>
            </a:fld>
            <a:endParaRPr lang="en-US" dirty="0"/>
          </a:p>
        </p:txBody>
      </p:sp>
    </p:spTree>
    <p:extLst>
      <p:ext uri="{BB962C8B-B14F-4D97-AF65-F5344CB8AC3E}">
        <p14:creationId xmlns:p14="http://schemas.microsoft.com/office/powerpoint/2010/main" val="83394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9</a:t>
            </a:fld>
            <a:endParaRPr lang="en-US" dirty="0"/>
          </a:p>
        </p:txBody>
      </p:sp>
    </p:spTree>
    <p:extLst>
      <p:ext uri="{BB962C8B-B14F-4D97-AF65-F5344CB8AC3E}">
        <p14:creationId xmlns:p14="http://schemas.microsoft.com/office/powerpoint/2010/main" val="333439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10/13/2015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10/13/2015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readysetgrad.org/WASF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readysetgrad.org/WASF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fafsa.gov/" TargetMode="External"/><Relationship Id="rId7" Type="http://schemas.openxmlformats.org/officeDocument/2006/relationships/hyperlink" Target="http://www.thewashboar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readysetgrad.org/" TargetMode="External"/><Relationship Id="rId5" Type="http://schemas.openxmlformats.org/officeDocument/2006/relationships/hyperlink" Target="http://www.collegebound.wa.gov/" TargetMode="External"/><Relationship Id="rId4" Type="http://schemas.openxmlformats.org/officeDocument/2006/relationships/hyperlink" Target="http://www.readysetgrad.org/WASF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www.readysetgrad.org/" TargetMode="External"/><Relationship Id="rId4" Type="http://schemas.openxmlformats.org/officeDocument/2006/relationships/hyperlink" Target="http://www.collegebound.wa.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latin typeface="Segoe UI Semibold" panose="020B0702040204020203" pitchFamily="34" charset="0"/>
              </a:rPr>
              <a:t>What You Need to Know About Accessing Your </a:t>
            </a:r>
            <a:r>
              <a:rPr lang="en-US" sz="6000" dirty="0" smtClean="0">
                <a:latin typeface="Segoe UI Semibold" panose="020B0702040204020203" pitchFamily="34" charset="0"/>
              </a:rPr>
              <a:t>College Bound Scholarship</a:t>
            </a:r>
            <a:endParaRPr lang="en-US" sz="6000" dirty="0">
              <a:latin typeface="Segoe UI Semibold" panose="020B07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974" y="5166605"/>
            <a:ext cx="2472607" cy="134845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479" t="21277" r="12156" b="22248"/>
          <a:stretch/>
        </p:blipFill>
        <p:spPr>
          <a:xfrm>
            <a:off x="4778478" y="5230761"/>
            <a:ext cx="2315942" cy="12842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488" y="5604388"/>
            <a:ext cx="4135237" cy="910669"/>
          </a:xfrm>
          <a:prstGeom prst="rect">
            <a:avLst/>
          </a:prstGeom>
        </p:spPr>
      </p:pic>
    </p:spTree>
    <p:extLst>
      <p:ext uri="{BB962C8B-B14F-4D97-AF65-F5344CB8AC3E}">
        <p14:creationId xmlns:p14="http://schemas.microsoft.com/office/powerpoint/2010/main" val="3182139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5882" y="2438400"/>
            <a:ext cx="5143760" cy="298704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What is the WASFA?</a:t>
            </a:r>
            <a:endParaRPr lang="en-US" dirty="0"/>
          </a:p>
        </p:txBody>
      </p:sp>
      <p:sp>
        <p:nvSpPr>
          <p:cNvPr id="3" name="Content Placeholder 2"/>
          <p:cNvSpPr>
            <a:spLocks noGrp="1"/>
          </p:cNvSpPr>
          <p:nvPr>
            <p:ph sz="half" idx="1"/>
          </p:nvPr>
        </p:nvSpPr>
        <p:spPr/>
        <p:txBody>
          <a:bodyPr/>
          <a:lstStyle/>
          <a:p>
            <a:pPr marL="0" indent="0">
              <a:buNone/>
            </a:pPr>
            <a:r>
              <a:rPr lang="en-US" sz="2800" dirty="0" smtClean="0">
                <a:solidFill>
                  <a:schemeClr val="bg1"/>
                </a:solidFill>
              </a:rPr>
              <a:t>WASFA </a:t>
            </a:r>
            <a:r>
              <a:rPr lang="en-US" sz="2800" dirty="0">
                <a:solidFill>
                  <a:schemeClr val="bg1"/>
                </a:solidFill>
              </a:rPr>
              <a:t>is the </a:t>
            </a:r>
            <a:r>
              <a:rPr lang="en-US" sz="2800" dirty="0" smtClean="0">
                <a:solidFill>
                  <a:schemeClr val="bg1"/>
                </a:solidFill>
              </a:rPr>
              <a:t>Washington Application for State Financial Aid for DREAMers</a:t>
            </a:r>
            <a:endParaRPr lang="en-US" dirty="0"/>
          </a:p>
        </p:txBody>
      </p:sp>
      <p:sp>
        <p:nvSpPr>
          <p:cNvPr id="4" name="Content Placeholder 3"/>
          <p:cNvSpPr>
            <a:spLocks noGrp="1"/>
          </p:cNvSpPr>
          <p:nvPr>
            <p:ph sz="half" idx="2"/>
          </p:nvPr>
        </p:nvSpPr>
        <p:spPr/>
        <p:txBody>
          <a:bodyPr/>
          <a:lstStyle/>
          <a:p>
            <a:pPr marL="225425" indent="0">
              <a:spcBef>
                <a:spcPts val="0"/>
              </a:spcBef>
              <a:buNone/>
              <a:defRPr/>
            </a:pPr>
            <a:r>
              <a:rPr lang="en-US" sz="2000" dirty="0">
                <a:cs typeface="Tahoma" pitchFamily="34" charset="0"/>
              </a:rPr>
              <a:t>File the </a:t>
            </a:r>
            <a:r>
              <a:rPr lang="en-US" sz="2000" i="1" dirty="0" smtClean="0">
                <a:cs typeface="Tahoma" pitchFamily="34" charset="0"/>
              </a:rPr>
              <a:t>free</a:t>
            </a:r>
            <a:r>
              <a:rPr lang="en-US" sz="2000" dirty="0" smtClean="0">
                <a:cs typeface="Tahoma" pitchFamily="34" charset="0"/>
              </a:rPr>
              <a:t> WASFA </a:t>
            </a:r>
            <a:r>
              <a:rPr lang="en-US" sz="2000" dirty="0">
                <a:cs typeface="Tahoma" pitchFamily="34" charset="0"/>
              </a:rPr>
              <a:t>if </a:t>
            </a:r>
            <a:r>
              <a:rPr lang="en-US" sz="2000" dirty="0" smtClean="0">
                <a:cs typeface="Tahoma" pitchFamily="34" charset="0"/>
              </a:rPr>
              <a:t>you: </a:t>
            </a:r>
          </a:p>
          <a:p>
            <a:pPr marL="225425" indent="0">
              <a:spcBef>
                <a:spcPts val="0"/>
              </a:spcBef>
              <a:buNone/>
              <a:defRPr/>
            </a:pPr>
            <a:endParaRPr lang="en-US" sz="2000" dirty="0" smtClean="0">
              <a:cs typeface="Tahoma" pitchFamily="34" charset="0"/>
            </a:endParaRPr>
          </a:p>
          <a:p>
            <a:pPr marL="568325">
              <a:spcBef>
                <a:spcPts val="0"/>
              </a:spcBef>
              <a:defRPr/>
            </a:pPr>
            <a:r>
              <a:rPr lang="en-US" sz="2000" dirty="0" smtClean="0">
                <a:cs typeface="Tahoma" pitchFamily="34" charset="0"/>
              </a:rPr>
              <a:t>Are unable to file the FAFSA due to immigration status. </a:t>
            </a:r>
          </a:p>
          <a:p>
            <a:pPr marL="568325">
              <a:spcBef>
                <a:spcPts val="0"/>
              </a:spcBef>
              <a:defRPr/>
            </a:pPr>
            <a:r>
              <a:rPr lang="en-US" sz="2000" dirty="0" smtClean="0">
                <a:cs typeface="Tahoma" pitchFamily="34" charset="0"/>
              </a:rPr>
              <a:t>Meet income and residency requirements.</a:t>
            </a:r>
          </a:p>
          <a:p>
            <a:pPr marL="0" indent="0">
              <a:buNone/>
            </a:pPr>
            <a:endParaRPr lang="en-US" dirty="0"/>
          </a:p>
        </p:txBody>
      </p:sp>
      <p:sp>
        <p:nvSpPr>
          <p:cNvPr id="6" name="TextBox 5"/>
          <p:cNvSpPr txBox="1"/>
          <p:nvPr/>
        </p:nvSpPr>
        <p:spPr>
          <a:xfrm>
            <a:off x="2346960" y="5861050"/>
            <a:ext cx="6858000" cy="1077218"/>
          </a:xfrm>
          <a:prstGeom prst="rect">
            <a:avLst/>
          </a:prstGeom>
          <a:noFill/>
        </p:spPr>
        <p:txBody>
          <a:bodyPr wrap="square" rtlCol="0">
            <a:spAutoFit/>
          </a:bodyPr>
          <a:lstStyle/>
          <a:p>
            <a:pPr algn="ctr"/>
            <a:r>
              <a:rPr lang="en-US" sz="3200" dirty="0" smtClean="0">
                <a:hlinkClick r:id="rId3"/>
              </a:rPr>
              <a:t>www.readysetgrad.org/WASFA</a:t>
            </a:r>
            <a:endParaRPr lang="en-US" sz="3200" dirty="0" smtClean="0"/>
          </a:p>
          <a:p>
            <a:pPr algn="ctr"/>
            <a:endParaRPr lang="en-US" sz="3200" dirty="0"/>
          </a:p>
        </p:txBody>
      </p:sp>
    </p:spTree>
    <p:extLst>
      <p:ext uri="{BB962C8B-B14F-4D97-AF65-F5344CB8AC3E}">
        <p14:creationId xmlns:p14="http://schemas.microsoft.com/office/powerpoint/2010/main" val="272248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74965" y="2548148"/>
            <a:ext cx="5143760" cy="298704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7352" y="447188"/>
            <a:ext cx="11024646" cy="970450"/>
          </a:xfrm>
        </p:spPr>
        <p:txBody>
          <a:bodyPr/>
          <a:lstStyle/>
          <a:p>
            <a:r>
              <a:rPr lang="en-US" dirty="0" smtClean="0"/>
              <a:t>DREAMers and the College Bound Scholarship</a:t>
            </a:r>
            <a:endParaRPr lang="en-US" dirty="0"/>
          </a:p>
        </p:txBody>
      </p:sp>
      <p:sp>
        <p:nvSpPr>
          <p:cNvPr id="3" name="Content Placeholder 2"/>
          <p:cNvSpPr>
            <a:spLocks noGrp="1"/>
          </p:cNvSpPr>
          <p:nvPr>
            <p:ph sz="half" idx="1"/>
          </p:nvPr>
        </p:nvSpPr>
        <p:spPr>
          <a:xfrm>
            <a:off x="818712" y="2222287"/>
            <a:ext cx="5256267" cy="3638763"/>
          </a:xfrm>
        </p:spPr>
        <p:txBody>
          <a:bodyPr>
            <a:normAutofit lnSpcReduction="10000"/>
          </a:bodyPr>
          <a:lstStyle/>
          <a:p>
            <a:pPr marL="0" indent="0" algn="ctr">
              <a:buNone/>
            </a:pPr>
            <a:r>
              <a:rPr lang="en-US" sz="2800" dirty="0" smtClean="0">
                <a:solidFill>
                  <a:schemeClr val="bg1"/>
                </a:solidFill>
              </a:rPr>
              <a:t>Students with DACA status who signed up for CBS in middle school and meet the CBS requirements may now receive the College Bound Scholarship. </a:t>
            </a:r>
            <a:endParaRPr lang="en-US" dirty="0"/>
          </a:p>
        </p:txBody>
      </p:sp>
      <p:sp>
        <p:nvSpPr>
          <p:cNvPr id="4" name="Content Placeholder 3"/>
          <p:cNvSpPr>
            <a:spLocks noGrp="1"/>
          </p:cNvSpPr>
          <p:nvPr>
            <p:ph sz="half" idx="2"/>
          </p:nvPr>
        </p:nvSpPr>
        <p:spPr>
          <a:xfrm>
            <a:off x="6187415" y="2222286"/>
            <a:ext cx="5650799" cy="3442789"/>
          </a:xfrm>
        </p:spPr>
        <p:txBody>
          <a:bodyPr>
            <a:normAutofit lnSpcReduction="10000"/>
          </a:bodyPr>
          <a:lstStyle/>
          <a:p>
            <a:pPr marL="225425" indent="0">
              <a:spcBef>
                <a:spcPts val="0"/>
              </a:spcBef>
              <a:buNone/>
              <a:defRPr/>
            </a:pPr>
            <a:endParaRPr lang="en-US" sz="2400" dirty="0" smtClean="0">
              <a:cs typeface="Tahoma" pitchFamily="34" charset="0"/>
            </a:endParaRPr>
          </a:p>
          <a:p>
            <a:pPr marL="225425" indent="0">
              <a:spcBef>
                <a:spcPts val="0"/>
              </a:spcBef>
              <a:buNone/>
              <a:defRPr/>
            </a:pPr>
            <a:r>
              <a:rPr lang="en-US" sz="2400" dirty="0" smtClean="0">
                <a:cs typeface="Tahoma" pitchFamily="34" charset="0"/>
              </a:rPr>
              <a:t>CBS requirements: </a:t>
            </a:r>
          </a:p>
          <a:p>
            <a:pPr marL="225425" indent="0">
              <a:spcBef>
                <a:spcPts val="0"/>
              </a:spcBef>
              <a:buNone/>
              <a:defRPr/>
            </a:pPr>
            <a:endParaRPr lang="en-US" sz="2000" dirty="0" smtClean="0">
              <a:cs typeface="Tahoma" pitchFamily="34" charset="0"/>
            </a:endParaRPr>
          </a:p>
          <a:p>
            <a:pPr marL="568325">
              <a:spcBef>
                <a:spcPts val="0"/>
              </a:spcBef>
              <a:defRPr/>
            </a:pPr>
            <a:r>
              <a:rPr lang="en-US" sz="2000" dirty="0" smtClean="0">
                <a:cs typeface="Tahoma" pitchFamily="34" charset="0"/>
              </a:rPr>
              <a:t>Live in WA for at least one year.</a:t>
            </a:r>
          </a:p>
          <a:p>
            <a:pPr marL="568325">
              <a:spcBef>
                <a:spcPts val="0"/>
              </a:spcBef>
              <a:defRPr/>
            </a:pPr>
            <a:r>
              <a:rPr lang="en-US" sz="2000" dirty="0">
                <a:cs typeface="Tahoma" pitchFamily="34" charset="0"/>
              </a:rPr>
              <a:t>G</a:t>
            </a:r>
            <a:r>
              <a:rPr lang="en-US" sz="2000" dirty="0" smtClean="0">
                <a:cs typeface="Tahoma" pitchFamily="34" charset="0"/>
              </a:rPr>
              <a:t>raduate from a WA state high school with a 2.0 cumulative GPA. GEDs do not qualify.</a:t>
            </a:r>
          </a:p>
          <a:p>
            <a:pPr marL="568325">
              <a:spcBef>
                <a:spcPts val="0"/>
              </a:spcBef>
              <a:defRPr/>
            </a:pPr>
            <a:r>
              <a:rPr lang="en-US" sz="2000" dirty="0" smtClean="0">
                <a:cs typeface="Tahoma" pitchFamily="34" charset="0"/>
              </a:rPr>
              <a:t>File the WASFA.</a:t>
            </a:r>
          </a:p>
          <a:p>
            <a:pPr marL="568325">
              <a:spcBef>
                <a:spcPts val="0"/>
              </a:spcBef>
              <a:defRPr/>
            </a:pPr>
            <a:r>
              <a:rPr lang="en-US" sz="2000" dirty="0" smtClean="0">
                <a:cs typeface="Tahoma" pitchFamily="34" charset="0"/>
              </a:rPr>
              <a:t>Enroll in an eligible college within one year of high school graduation. </a:t>
            </a:r>
          </a:p>
          <a:p>
            <a:pPr marL="225425" indent="0">
              <a:spcBef>
                <a:spcPts val="0"/>
              </a:spcBef>
              <a:buNone/>
              <a:defRPr/>
            </a:pPr>
            <a:endParaRPr lang="en-US" sz="2000" dirty="0" smtClean="0">
              <a:cs typeface="Tahoma" pitchFamily="34" charset="0"/>
            </a:endParaRPr>
          </a:p>
          <a:p>
            <a:pPr marL="0" indent="0">
              <a:buNone/>
            </a:pPr>
            <a:endParaRPr lang="en-US" dirty="0"/>
          </a:p>
        </p:txBody>
      </p:sp>
      <p:sp>
        <p:nvSpPr>
          <p:cNvPr id="6" name="TextBox 5"/>
          <p:cNvSpPr txBox="1"/>
          <p:nvPr/>
        </p:nvSpPr>
        <p:spPr>
          <a:xfrm>
            <a:off x="2346960" y="5665075"/>
            <a:ext cx="6923164" cy="1077218"/>
          </a:xfrm>
          <a:prstGeom prst="rect">
            <a:avLst/>
          </a:prstGeom>
          <a:noFill/>
        </p:spPr>
        <p:txBody>
          <a:bodyPr wrap="square" rtlCol="0">
            <a:spAutoFit/>
          </a:bodyPr>
          <a:lstStyle/>
          <a:p>
            <a:pPr algn="ctr"/>
            <a:r>
              <a:rPr lang="en-US" sz="3200" dirty="0" smtClean="0">
                <a:hlinkClick r:id="rId3"/>
              </a:rPr>
              <a:t>www.readysetgrad.org/WASFA</a:t>
            </a:r>
            <a:endParaRPr lang="en-US" sz="3200" dirty="0" smtClean="0"/>
          </a:p>
          <a:p>
            <a:pPr algn="ctr"/>
            <a:endParaRPr lang="en-US" sz="3200" dirty="0"/>
          </a:p>
        </p:txBody>
      </p:sp>
    </p:spTree>
    <p:extLst>
      <p:ext uri="{BB962C8B-B14F-4D97-AF65-F5344CB8AC3E}">
        <p14:creationId xmlns:p14="http://schemas.microsoft.com/office/powerpoint/2010/main" val="209423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or WASFA for College Bound Students</a:t>
            </a:r>
            <a:endParaRPr lang="en-US" dirty="0"/>
          </a:p>
        </p:txBody>
      </p:sp>
      <p:sp>
        <p:nvSpPr>
          <p:cNvPr id="3" name="Content Placeholder 2"/>
          <p:cNvSpPr>
            <a:spLocks noGrp="1"/>
          </p:cNvSpPr>
          <p:nvPr>
            <p:ph idx="1"/>
          </p:nvPr>
        </p:nvSpPr>
        <p:spPr/>
        <p:txBody>
          <a:bodyPr/>
          <a:lstStyle/>
          <a:p>
            <a:r>
              <a:rPr lang="en-US" dirty="0" smtClean="0"/>
              <a:t>You must file </a:t>
            </a:r>
            <a:r>
              <a:rPr lang="en-US" dirty="0"/>
              <a:t>the </a:t>
            </a:r>
            <a:r>
              <a:rPr lang="en-US" dirty="0" smtClean="0"/>
              <a:t>FAFSA or WASFA </a:t>
            </a:r>
            <a:r>
              <a:rPr lang="en-US" dirty="0"/>
              <a:t>to determine your income eligibility to receive the </a:t>
            </a:r>
            <a:r>
              <a:rPr lang="en-US" dirty="0" smtClean="0"/>
              <a:t>scholarship. </a:t>
            </a:r>
          </a:p>
          <a:p>
            <a:pPr marL="342900" lvl="1" indent="-342900"/>
            <a:r>
              <a:rPr lang="en-US" dirty="0" smtClean="0"/>
              <a:t>February 1 </a:t>
            </a:r>
            <a:r>
              <a:rPr lang="en-US" dirty="0"/>
              <a:t>is </a:t>
            </a:r>
            <a:r>
              <a:rPr lang="en-US" dirty="0" smtClean="0"/>
              <a:t>the </a:t>
            </a:r>
            <a:r>
              <a:rPr lang="en-US" dirty="0"/>
              <a:t>priority filing date. </a:t>
            </a:r>
            <a:r>
              <a:rPr lang="en-US" dirty="0" smtClean="0"/>
              <a:t>You </a:t>
            </a:r>
            <a:r>
              <a:rPr lang="en-US" dirty="0"/>
              <a:t>may file as early as </a:t>
            </a:r>
            <a:r>
              <a:rPr lang="en-US" dirty="0" smtClean="0"/>
              <a:t>January 1.</a:t>
            </a:r>
          </a:p>
          <a:p>
            <a:pPr marL="742950" lvl="2" indent="-342900">
              <a:buFont typeface="Courier New" panose="02070309020205020404" pitchFamily="49" charset="0"/>
              <a:buChar char="o"/>
            </a:pPr>
            <a:r>
              <a:rPr lang="en-US" dirty="0" smtClean="0"/>
              <a:t>You </a:t>
            </a:r>
            <a:r>
              <a:rPr lang="en-US" dirty="0"/>
              <a:t>may still file after February 1, but to receive the most financial aid, it is best to file as early as possible</a:t>
            </a:r>
            <a:r>
              <a:rPr lang="en-US" dirty="0" smtClean="0"/>
              <a:t>.</a:t>
            </a:r>
            <a:endParaRPr lang="en-US" dirty="0"/>
          </a:p>
          <a:p>
            <a:r>
              <a:rPr lang="en-US" dirty="0" smtClean="0"/>
              <a:t>The </a:t>
            </a:r>
            <a:r>
              <a:rPr lang="en-US" dirty="0"/>
              <a:t>colleges you applied to </a:t>
            </a:r>
            <a:r>
              <a:rPr lang="en-US" dirty="0" smtClean="0"/>
              <a:t>may require additional </a:t>
            </a:r>
            <a:r>
              <a:rPr lang="en-US" dirty="0"/>
              <a:t>financial aid </a:t>
            </a:r>
            <a:r>
              <a:rPr lang="en-US" dirty="0" smtClean="0"/>
              <a:t>forms. Check </a:t>
            </a:r>
            <a:r>
              <a:rPr lang="en-US" dirty="0"/>
              <a:t>their websites and </a:t>
            </a:r>
            <a:r>
              <a:rPr lang="en-US" dirty="0" smtClean="0"/>
              <a:t>make sure you meet </a:t>
            </a:r>
            <a:r>
              <a:rPr lang="en-US" dirty="0"/>
              <a:t>all </a:t>
            </a:r>
            <a:r>
              <a:rPr lang="en-US" dirty="0" smtClean="0"/>
              <a:t>their deadlines</a:t>
            </a:r>
            <a:r>
              <a:rPr lang="en-US" dirty="0"/>
              <a:t>.</a:t>
            </a:r>
          </a:p>
          <a:p>
            <a:r>
              <a:rPr lang="en-US" dirty="0" smtClean="0"/>
              <a:t>You </a:t>
            </a:r>
            <a:r>
              <a:rPr lang="en-US" dirty="0"/>
              <a:t>may complete the </a:t>
            </a:r>
            <a:r>
              <a:rPr lang="en-US" dirty="0" smtClean="0"/>
              <a:t>FAFSA or WASFA </a:t>
            </a:r>
            <a:r>
              <a:rPr lang="en-US" dirty="0"/>
              <a:t>before your parents do their taxes. Use last year’s tax information and then update </a:t>
            </a:r>
            <a:r>
              <a:rPr lang="en-US" dirty="0" smtClean="0"/>
              <a:t>the form after </a:t>
            </a:r>
            <a:r>
              <a:rPr lang="en-US" dirty="0"/>
              <a:t>they file their taxes by logging into your application at </a:t>
            </a:r>
            <a:r>
              <a:rPr lang="en-US" dirty="0" smtClean="0"/>
              <a:t>www.fafsa.gov or www.readysetgrad.org/WASFA.</a:t>
            </a:r>
            <a:endParaRPr lang="en-US" dirty="0"/>
          </a:p>
          <a:p>
            <a:r>
              <a:rPr lang="en-US" dirty="0"/>
              <a:t>Don’t wait until you are admitted to a college to submit the </a:t>
            </a:r>
            <a:r>
              <a:rPr lang="en-US" dirty="0" smtClean="0"/>
              <a:t>FAFSA</a:t>
            </a:r>
            <a:r>
              <a:rPr lang="en-US" dirty="0"/>
              <a:t> </a:t>
            </a:r>
            <a:r>
              <a:rPr lang="en-US" dirty="0" smtClean="0"/>
              <a:t>or WASFA.</a:t>
            </a:r>
            <a:endParaRPr lang="en-US" dirty="0"/>
          </a:p>
        </p:txBody>
      </p:sp>
    </p:spTree>
    <p:extLst>
      <p:ext uri="{BB962C8B-B14F-4D97-AF65-F5344CB8AC3E}">
        <p14:creationId xmlns:p14="http://schemas.microsoft.com/office/powerpoint/2010/main" val="3088461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 Application Tips</a:t>
            </a:r>
            <a:endParaRPr lang="en-US" dirty="0"/>
          </a:p>
        </p:txBody>
      </p:sp>
      <p:sp>
        <p:nvSpPr>
          <p:cNvPr id="3" name="Content Placeholder 2"/>
          <p:cNvSpPr>
            <a:spLocks noGrp="1"/>
          </p:cNvSpPr>
          <p:nvPr>
            <p:ph idx="1"/>
          </p:nvPr>
        </p:nvSpPr>
        <p:spPr/>
        <p:txBody>
          <a:bodyPr>
            <a:normAutofit/>
          </a:bodyPr>
          <a:lstStyle/>
          <a:p>
            <a:r>
              <a:rPr lang="en-US" dirty="0"/>
              <a:t>Read the </a:t>
            </a:r>
            <a:r>
              <a:rPr lang="en-US" dirty="0" smtClean="0"/>
              <a:t>directions and check your form for accuracy (make sure your SSN or DACA number and birthdate are correct!)</a:t>
            </a:r>
            <a:endParaRPr lang="en-US" dirty="0"/>
          </a:p>
          <a:p>
            <a:r>
              <a:rPr lang="en-US" dirty="0" smtClean="0"/>
              <a:t>Remember, both you </a:t>
            </a:r>
            <a:r>
              <a:rPr lang="en-US" b="1" dirty="0"/>
              <a:t>and</a:t>
            </a:r>
            <a:r>
              <a:rPr lang="en-US" dirty="0"/>
              <a:t> your parents must </a:t>
            </a:r>
            <a:r>
              <a:rPr lang="en-US" dirty="0" smtClean="0"/>
              <a:t>“sign” </a:t>
            </a:r>
            <a:r>
              <a:rPr lang="en-US" dirty="0"/>
              <a:t>the form.</a:t>
            </a:r>
          </a:p>
          <a:p>
            <a:r>
              <a:rPr lang="en-US" dirty="0" smtClean="0"/>
              <a:t>Include </a:t>
            </a:r>
            <a:r>
              <a:rPr lang="en-US" dirty="0"/>
              <a:t>all the colleges you </a:t>
            </a:r>
            <a:r>
              <a:rPr lang="en-US" dirty="0" smtClean="0"/>
              <a:t>plan to apply to.</a:t>
            </a:r>
            <a:endParaRPr lang="en-US" dirty="0"/>
          </a:p>
          <a:p>
            <a:r>
              <a:rPr lang="en-US" dirty="0" smtClean="0"/>
              <a:t>Complete </a:t>
            </a:r>
            <a:r>
              <a:rPr lang="en-US" dirty="0"/>
              <a:t>the </a:t>
            </a:r>
            <a:r>
              <a:rPr lang="en-US" dirty="0" smtClean="0"/>
              <a:t>FAFSA or WASFA </a:t>
            </a:r>
            <a:r>
              <a:rPr lang="en-US" dirty="0"/>
              <a:t>every year and file </a:t>
            </a:r>
            <a:r>
              <a:rPr lang="en-US" dirty="0" smtClean="0"/>
              <a:t>as early as possible!</a:t>
            </a:r>
            <a:endParaRPr lang="en-US" dirty="0"/>
          </a:p>
          <a:p>
            <a:r>
              <a:rPr lang="en-US" b="1" dirty="0"/>
              <a:t>Never</a:t>
            </a:r>
            <a:r>
              <a:rPr lang="en-US" dirty="0"/>
              <a:t> pay someone to fill out the </a:t>
            </a:r>
            <a:r>
              <a:rPr lang="en-US" dirty="0" smtClean="0"/>
              <a:t>FAFSA or WASFA </a:t>
            </a:r>
            <a:r>
              <a:rPr lang="en-US" dirty="0"/>
              <a:t>for you. </a:t>
            </a:r>
            <a:r>
              <a:rPr lang="en-US" dirty="0" smtClean="0"/>
              <a:t>They are </a:t>
            </a:r>
            <a:r>
              <a:rPr lang="en-US" dirty="0"/>
              <a:t>always FREE.</a:t>
            </a:r>
          </a:p>
          <a:p>
            <a:endParaRPr lang="en-US" dirty="0"/>
          </a:p>
        </p:txBody>
      </p:sp>
    </p:spTree>
    <p:extLst>
      <p:ext uri="{BB962C8B-B14F-4D97-AF65-F5344CB8AC3E}">
        <p14:creationId xmlns:p14="http://schemas.microsoft.com/office/powerpoint/2010/main" val="288990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464815"/>
              </p:ext>
            </p:extLst>
          </p:nvPr>
        </p:nvGraphicFramePr>
        <p:xfrm>
          <a:off x="828298" y="244602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796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FAFSA Flow</a:t>
            </a:r>
            <a:endParaRPr lang="en-US" dirty="0"/>
          </a:p>
        </p:txBody>
      </p:sp>
      <p:sp>
        <p:nvSpPr>
          <p:cNvPr id="5" name="Straight Connector 3"/>
          <p:cNvSpPr/>
          <p:nvPr/>
        </p:nvSpPr>
        <p:spPr>
          <a:xfrm>
            <a:off x="3900697" y="4133557"/>
            <a:ext cx="592330" cy="91440"/>
          </a:xfrm>
          <a:custGeom>
            <a:avLst/>
            <a:gdLst/>
            <a:ahLst/>
            <a:cxnLst/>
            <a:rect l="0" t="0" r="0" b="0"/>
            <a:pathLst>
              <a:path>
                <a:moveTo>
                  <a:pt x="0" y="45720"/>
                </a:moveTo>
                <a:lnTo>
                  <a:pt x="592330"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3188805333"/>
              </p:ext>
            </p:extLst>
          </p:nvPr>
        </p:nvGraphicFramePr>
        <p:xfrm>
          <a:off x="678473" y="2398346"/>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78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FAFSA Record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168011"/>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36320" y="5902960"/>
            <a:ext cx="10007600" cy="923330"/>
          </a:xfrm>
          <a:prstGeom prst="rect">
            <a:avLst/>
          </a:prstGeom>
          <a:noFill/>
        </p:spPr>
        <p:txBody>
          <a:bodyPr wrap="square" rtlCol="0">
            <a:spAutoFit/>
          </a:bodyPr>
          <a:lstStyle/>
          <a:p>
            <a:pPr lvl="0" algn="ctr"/>
            <a:r>
              <a:rPr lang="en-US" b="1" dirty="0">
                <a:latin typeface="Segoe UI Semibold" panose="020B0702040204020203" pitchFamily="34" charset="0"/>
                <a:cs typeface="Tahoma" pitchFamily="34" charset="0"/>
              </a:rPr>
              <a:t>If you do not receive an email from WSAC within </a:t>
            </a:r>
            <a:r>
              <a:rPr lang="en-US" b="1" dirty="0" smtClean="0">
                <a:latin typeface="Segoe UI Semibold" panose="020B0702040204020203" pitchFamily="34" charset="0"/>
                <a:cs typeface="Tahoma" pitchFamily="34" charset="0"/>
              </a:rPr>
              <a:t>two </a:t>
            </a:r>
            <a:r>
              <a:rPr lang="en-US" b="1" dirty="0">
                <a:latin typeface="Segoe UI Semibold" panose="020B0702040204020203" pitchFamily="34" charset="0"/>
                <a:cs typeface="Tahoma" pitchFamily="34" charset="0"/>
              </a:rPr>
              <a:t>weeks of submitting your FAFSA, call </a:t>
            </a:r>
            <a:r>
              <a:rPr lang="en-US" b="1" dirty="0" smtClean="0">
                <a:latin typeface="Segoe UI Semibold" panose="020B0702040204020203" pitchFamily="34" charset="0"/>
                <a:cs typeface="Tahoma" pitchFamily="34" charset="0"/>
              </a:rPr>
              <a:t>888-535-0747, option 1. </a:t>
            </a:r>
            <a:r>
              <a:rPr lang="en-US" b="1" dirty="0">
                <a:latin typeface="Segoe UI Semibold" panose="020B0702040204020203" pitchFamily="34" charset="0"/>
                <a:cs typeface="Tahoma" pitchFamily="34" charset="0"/>
              </a:rPr>
              <a:t>WSAC will use the email listed on your </a:t>
            </a:r>
            <a:r>
              <a:rPr lang="en-US" b="1" dirty="0" smtClean="0">
                <a:latin typeface="Segoe UI Semibold" panose="020B0702040204020203" pitchFamily="34" charset="0"/>
                <a:cs typeface="Tahoma" pitchFamily="34" charset="0"/>
              </a:rPr>
              <a:t>FAFSA to contact you.</a:t>
            </a:r>
            <a:endParaRPr lang="en-US" b="1" dirty="0">
              <a:latin typeface="Segoe UI Semibold" panose="020B0702040204020203" pitchFamily="34" charset="0"/>
              <a:cs typeface="Tahoma" pitchFamily="34" charset="0"/>
            </a:endParaRPr>
          </a:p>
          <a:p>
            <a:endParaRPr lang="en-US" dirty="0"/>
          </a:p>
        </p:txBody>
      </p:sp>
    </p:spTree>
    <p:extLst>
      <p:ext uri="{BB962C8B-B14F-4D97-AF65-F5344CB8AC3E}">
        <p14:creationId xmlns:p14="http://schemas.microsoft.com/office/powerpoint/2010/main" val="425912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College Bound Award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576363"/>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198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Your College Bound </a:t>
            </a:r>
            <a:r>
              <a:rPr lang="en-US" sz="3200" dirty="0" smtClean="0"/>
              <a:t>Award</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151" y="2518667"/>
            <a:ext cx="3547533" cy="1955085"/>
          </a:xfrm>
        </p:spPr>
      </p:pic>
      <p:sp>
        <p:nvSpPr>
          <p:cNvPr id="4" name="Text Placeholder 3"/>
          <p:cNvSpPr>
            <a:spLocks noGrp="1"/>
          </p:cNvSpPr>
          <p:nvPr>
            <p:ph type="body" sz="half" idx="2"/>
          </p:nvPr>
        </p:nvSpPr>
        <p:spPr>
          <a:xfrm>
            <a:off x="5258614" y="446088"/>
            <a:ext cx="6382401" cy="5778866"/>
          </a:xfrm>
        </p:spPr>
        <p:txBody>
          <a:bodyPr/>
          <a:lstStyle/>
          <a:p>
            <a:r>
              <a:rPr lang="en-US" sz="3200" dirty="0" smtClean="0">
                <a:solidFill>
                  <a:schemeClr val="accent1"/>
                </a:solidFill>
              </a:rPr>
              <a:t>Your College </a:t>
            </a:r>
            <a:r>
              <a:rPr lang="en-US" sz="3200" dirty="0">
                <a:solidFill>
                  <a:schemeClr val="accent1"/>
                </a:solidFill>
              </a:rPr>
              <a:t>Bound award is based on financial </a:t>
            </a:r>
            <a:r>
              <a:rPr lang="en-US" sz="3200" dirty="0" smtClean="0">
                <a:solidFill>
                  <a:schemeClr val="accent1"/>
                </a:solidFill>
              </a:rPr>
              <a:t>need.</a:t>
            </a:r>
          </a:p>
          <a:p>
            <a:r>
              <a:rPr lang="en-US" sz="2400" dirty="0"/>
              <a:t>It coordinates with State Need Grant and other state-funded grants or scholarships to cover </a:t>
            </a:r>
            <a:r>
              <a:rPr lang="en-US" sz="2400" dirty="0" smtClean="0"/>
              <a:t>tuition </a:t>
            </a:r>
            <a:r>
              <a:rPr lang="en-US" sz="2400" dirty="0"/>
              <a:t>(at comparable public colleges), some fees, and a small book allowance. </a:t>
            </a:r>
          </a:p>
          <a:p>
            <a:pPr marL="342900" indent="-342900">
              <a:buFont typeface="Arial" panose="020B0604020202020204" pitchFamily="34" charset="0"/>
              <a:buChar char="•"/>
            </a:pPr>
            <a:r>
              <a:rPr lang="en-US" sz="1800" dirty="0"/>
              <a:t>Book allowance will be included in financial aid award, but not noted separately.</a:t>
            </a:r>
          </a:p>
          <a:p>
            <a:endParaRPr lang="en-US" sz="2800" dirty="0" smtClean="0"/>
          </a:p>
          <a:p>
            <a:endParaRPr lang="en-US" dirty="0"/>
          </a:p>
        </p:txBody>
      </p:sp>
    </p:spTree>
    <p:extLst>
      <p:ext uri="{BB962C8B-B14F-4D97-AF65-F5344CB8AC3E}">
        <p14:creationId xmlns:p14="http://schemas.microsoft.com/office/powerpoint/2010/main" val="221116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Financial Aid Award</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solidFill>
                  <a:schemeClr val="accent1"/>
                </a:solidFill>
              </a:rPr>
              <a:t>Think of your financial aid as a “</a:t>
            </a:r>
            <a:r>
              <a:rPr lang="en-US" sz="3200" dirty="0" smtClean="0">
                <a:solidFill>
                  <a:schemeClr val="accent1"/>
                </a:solidFill>
              </a:rPr>
              <a:t>package.”</a:t>
            </a:r>
            <a:endParaRPr lang="en-US" sz="3200" dirty="0">
              <a:solidFill>
                <a:schemeClr val="accent1"/>
              </a:solidFill>
            </a:endParaRPr>
          </a:p>
          <a:p>
            <a:r>
              <a:rPr lang="en-US" dirty="0" smtClean="0"/>
              <a:t>It’s not </a:t>
            </a:r>
            <a:r>
              <a:rPr lang="en-US" dirty="0"/>
              <a:t>important which source (Pell, State Need Grant, College Bound) pays for which expense (tuition, books).</a:t>
            </a:r>
          </a:p>
          <a:p>
            <a:r>
              <a:rPr lang="en-US" dirty="0" smtClean="0"/>
              <a:t>Ask </a:t>
            </a:r>
            <a:r>
              <a:rPr lang="en-US" dirty="0"/>
              <a:t>yourself “are my college expenses covered?” If the answer is “yes,” then you received the best financial award you were eligible to receive.</a:t>
            </a:r>
          </a:p>
          <a:p>
            <a:r>
              <a:rPr lang="en-US" dirty="0" smtClean="0"/>
              <a:t>Each </a:t>
            </a:r>
            <a:r>
              <a:rPr lang="en-US" dirty="0"/>
              <a:t>campus will determine which funds pay which expense.</a:t>
            </a:r>
          </a:p>
          <a:p>
            <a:pPr lvl="1"/>
            <a:r>
              <a:rPr lang="en-US" dirty="0"/>
              <a:t>College Bound may/may not be listed on your award </a:t>
            </a:r>
            <a:r>
              <a:rPr lang="en-US" dirty="0" smtClean="0"/>
              <a:t>letter.</a:t>
            </a:r>
            <a:endParaRPr lang="en-US" dirty="0"/>
          </a:p>
          <a:p>
            <a:endParaRPr lang="en-US" dirty="0"/>
          </a:p>
        </p:txBody>
      </p:sp>
    </p:spTree>
    <p:extLst>
      <p:ext uri="{BB962C8B-B14F-4D97-AF65-F5344CB8AC3E}">
        <p14:creationId xmlns:p14="http://schemas.microsoft.com/office/powerpoint/2010/main" val="253801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535551"/>
              </p:ext>
            </p:extLst>
          </p:nvPr>
        </p:nvGraphicFramePr>
        <p:xfrm>
          <a:off x="828298" y="244602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912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81649"/>
            <a:ext cx="10571998" cy="970450"/>
          </a:xfrm>
        </p:spPr>
        <p:txBody>
          <a:bodyPr/>
          <a:lstStyle/>
          <a:p>
            <a:r>
              <a:rPr lang="en-US" dirty="0" smtClean="0"/>
              <a:t>You may not receive the full College Bound award amount if…</a:t>
            </a:r>
            <a:endParaRPr lang="en-US" dirty="0"/>
          </a:p>
        </p:txBody>
      </p:sp>
      <p:sp>
        <p:nvSpPr>
          <p:cNvPr id="3" name="Content Placeholder 2"/>
          <p:cNvSpPr>
            <a:spLocks noGrp="1"/>
          </p:cNvSpPr>
          <p:nvPr>
            <p:ph idx="1"/>
          </p:nvPr>
        </p:nvSpPr>
        <p:spPr>
          <a:xfrm>
            <a:off x="810000" y="2339517"/>
            <a:ext cx="10554574" cy="3636511"/>
          </a:xfrm>
        </p:spPr>
        <p:txBody>
          <a:bodyPr>
            <a:normAutofit/>
          </a:bodyPr>
          <a:lstStyle/>
          <a:p>
            <a:r>
              <a:rPr lang="en-US" sz="2000" dirty="0"/>
              <a:t>Your family’s income does not meet the income </a:t>
            </a:r>
            <a:r>
              <a:rPr lang="en-US" sz="2000" dirty="0" smtClean="0"/>
              <a:t>standard.</a:t>
            </a:r>
            <a:endParaRPr lang="en-US" sz="2000" dirty="0"/>
          </a:p>
          <a:p>
            <a:pPr lvl="1"/>
            <a:r>
              <a:rPr lang="en-US" sz="1800" dirty="0"/>
              <a:t>	</a:t>
            </a:r>
            <a:r>
              <a:rPr lang="en-US" sz="1800" dirty="0" smtClean="0"/>
              <a:t>65</a:t>
            </a:r>
            <a:r>
              <a:rPr lang="en-US" sz="1800" dirty="0"/>
              <a:t>% of MFI ($</a:t>
            </a:r>
            <a:r>
              <a:rPr lang="en-US" sz="1800" dirty="0" smtClean="0"/>
              <a:t>54,500 </a:t>
            </a:r>
            <a:r>
              <a:rPr lang="en-US" sz="1800" dirty="0"/>
              <a:t>for a family of </a:t>
            </a:r>
            <a:r>
              <a:rPr lang="en-US" sz="1800" dirty="0" smtClean="0"/>
              <a:t>4 in 2015-16)</a:t>
            </a:r>
            <a:endParaRPr lang="en-US" sz="1800" dirty="0"/>
          </a:p>
          <a:p>
            <a:r>
              <a:rPr lang="en-US" sz="2000" dirty="0"/>
              <a:t>Your financial aid award is greater than your financial “need.”</a:t>
            </a:r>
          </a:p>
          <a:p>
            <a:r>
              <a:rPr lang="en-US" sz="2000" dirty="0"/>
              <a:t>You do not enroll full-time.</a:t>
            </a:r>
          </a:p>
          <a:p>
            <a:r>
              <a:rPr lang="en-US" sz="2000" dirty="0"/>
              <a:t>Other state financial aid was offered.</a:t>
            </a:r>
          </a:p>
          <a:p>
            <a:endParaRPr lang="en-US" dirty="0"/>
          </a:p>
        </p:txBody>
      </p:sp>
    </p:spTree>
    <p:extLst>
      <p:ext uri="{BB962C8B-B14F-4D97-AF65-F5344CB8AC3E}">
        <p14:creationId xmlns:p14="http://schemas.microsoft.com/office/powerpoint/2010/main" val="1820936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587434"/>
              </p:ext>
            </p:extLst>
          </p:nvPr>
        </p:nvGraphicFramePr>
        <p:xfrm>
          <a:off x="828298" y="244602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023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4" name="Content Placeholder 3"/>
          <p:cNvSpPr>
            <a:spLocks noGrp="1"/>
          </p:cNvSpPr>
          <p:nvPr>
            <p:ph sz="half" idx="2"/>
          </p:nvPr>
        </p:nvSpPr>
        <p:spPr>
          <a:xfrm>
            <a:off x="4257041" y="2476119"/>
            <a:ext cx="7124958" cy="3384932"/>
          </a:xfrm>
        </p:spPr>
        <p:txBody>
          <a:bodyPr>
            <a:normAutofit/>
          </a:bodyPr>
          <a:lstStyle/>
          <a:p>
            <a:pPr>
              <a:spcBef>
                <a:spcPts val="0"/>
              </a:spcBef>
              <a:buSzPct val="70000"/>
              <a:buFont typeface="Courier New" panose="02070309020205020404" pitchFamily="49" charset="0"/>
              <a:buChar char="o"/>
              <a:defRPr/>
            </a:pPr>
            <a:r>
              <a:rPr lang="en-US" dirty="0" smtClean="0"/>
              <a:t>File </a:t>
            </a:r>
            <a:r>
              <a:rPr lang="en-US" dirty="0"/>
              <a:t>your financial aid </a:t>
            </a:r>
            <a:r>
              <a:rPr lang="en-US" dirty="0" smtClean="0"/>
              <a:t>forms </a:t>
            </a:r>
            <a:r>
              <a:rPr lang="en-US" dirty="0"/>
              <a:t>as soon after January 1 as possible and by the February </a:t>
            </a:r>
            <a:r>
              <a:rPr lang="en-US" dirty="0" smtClean="0"/>
              <a:t>1 priority </a:t>
            </a:r>
            <a:r>
              <a:rPr lang="en-US" dirty="0"/>
              <a:t>filing </a:t>
            </a:r>
            <a:r>
              <a:rPr lang="en-US" dirty="0" smtClean="0"/>
              <a:t>date to receive the maximum financial aid.</a:t>
            </a:r>
            <a:endParaRPr lang="en-US" dirty="0"/>
          </a:p>
          <a:p>
            <a:pPr>
              <a:spcBef>
                <a:spcPts val="0"/>
              </a:spcBef>
              <a:buSzPct val="70000"/>
              <a:buFont typeface="Courier New" panose="02070309020205020404" pitchFamily="49" charset="0"/>
              <a:buChar char="o"/>
              <a:defRPr/>
            </a:pPr>
            <a:r>
              <a:rPr lang="en-US" dirty="0"/>
              <a:t>Check with your college’s financial aid office for additional forms and deadlines. Answer all requests for information promptly.</a:t>
            </a:r>
          </a:p>
          <a:p>
            <a:pPr>
              <a:spcBef>
                <a:spcPts val="0"/>
              </a:spcBef>
              <a:buSzPct val="70000"/>
              <a:buFont typeface="Courier New" panose="02070309020205020404" pitchFamily="49" charset="0"/>
              <a:buChar char="o"/>
              <a:defRPr/>
            </a:pPr>
            <a:r>
              <a:rPr lang="en-US" dirty="0"/>
              <a:t>Complete a new </a:t>
            </a:r>
            <a:r>
              <a:rPr lang="en-US" dirty="0" smtClean="0"/>
              <a:t>FAFSA or WASFA </a:t>
            </a:r>
            <a:r>
              <a:rPr lang="en-US" dirty="0"/>
              <a:t>every year you are in college; </a:t>
            </a:r>
            <a:r>
              <a:rPr lang="en-US" dirty="0" smtClean="0"/>
              <a:t>file </a:t>
            </a:r>
            <a:r>
              <a:rPr lang="en-US" dirty="0"/>
              <a:t>early.</a:t>
            </a:r>
          </a:p>
          <a:p>
            <a:pPr>
              <a:spcBef>
                <a:spcPts val="0"/>
              </a:spcBef>
              <a:buSzPct val="70000"/>
              <a:buFont typeface="Courier New" panose="02070309020205020404" pitchFamily="49" charset="0"/>
              <a:buChar char="o"/>
              <a:defRPr/>
            </a:pPr>
            <a:r>
              <a:rPr lang="en-US" dirty="0"/>
              <a:t>Never pay to fill out the </a:t>
            </a:r>
            <a:r>
              <a:rPr lang="en-US" dirty="0" smtClean="0"/>
              <a:t>FAFSA or WASFA. They are</a:t>
            </a:r>
            <a:r>
              <a:rPr lang="en-US" dirty="0"/>
              <a:t> </a:t>
            </a:r>
            <a:r>
              <a:rPr lang="en-US" dirty="0" smtClean="0"/>
              <a:t>FREE</a:t>
            </a:r>
            <a:r>
              <a:rPr lang="en-US" dirty="0"/>
              <a:t>.</a:t>
            </a:r>
          </a:p>
          <a:p>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64373" y="2476119"/>
            <a:ext cx="2045208" cy="2968752"/>
          </a:xfrm>
        </p:spPr>
      </p:pic>
    </p:spTree>
    <p:extLst>
      <p:ext uri="{BB962C8B-B14F-4D97-AF65-F5344CB8AC3E}">
        <p14:creationId xmlns:p14="http://schemas.microsoft.com/office/powerpoint/2010/main" val="3976740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Bound Details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0932402"/>
              </p:ext>
            </p:extLst>
          </p:nvPr>
        </p:nvGraphicFramePr>
        <p:xfrm>
          <a:off x="-369570" y="256794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32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827424" y="2405167"/>
            <a:ext cx="10554574" cy="3636511"/>
          </a:xfrm>
        </p:spPr>
        <p:txBody>
          <a:bodyPr/>
          <a:lstStyle/>
          <a:p>
            <a:pPr>
              <a:spcBef>
                <a:spcPts val="0"/>
              </a:spcBef>
              <a:spcAft>
                <a:spcPts val="1200"/>
              </a:spcAft>
              <a:buSzPct val="70000"/>
              <a:defRPr/>
            </a:pPr>
            <a:r>
              <a:rPr lang="en-US" dirty="0" smtClean="0"/>
              <a:t>College enrollment </a:t>
            </a:r>
            <a:r>
              <a:rPr lang="en-US" dirty="0"/>
              <a:t>does not have to be </a:t>
            </a:r>
            <a:r>
              <a:rPr lang="en-US" dirty="0" smtClean="0"/>
              <a:t>continuous.</a:t>
            </a:r>
          </a:p>
          <a:p>
            <a:pPr>
              <a:spcBef>
                <a:spcPts val="0"/>
              </a:spcBef>
              <a:spcAft>
                <a:spcPts val="1200"/>
              </a:spcAft>
              <a:buSzPct val="70000"/>
              <a:defRPr/>
            </a:pPr>
            <a:r>
              <a:rPr lang="en-US" dirty="0" smtClean="0"/>
              <a:t>If you </a:t>
            </a:r>
            <a:r>
              <a:rPr lang="en-US" dirty="0"/>
              <a:t>enroll </a:t>
            </a:r>
            <a:r>
              <a:rPr lang="en-US" dirty="0" smtClean="0"/>
              <a:t>part-time, your </a:t>
            </a:r>
            <a:r>
              <a:rPr lang="en-US" dirty="0"/>
              <a:t>scholarship will be </a:t>
            </a:r>
            <a:r>
              <a:rPr lang="en-US" dirty="0" smtClean="0"/>
              <a:t>pro-rated.</a:t>
            </a:r>
          </a:p>
          <a:p>
            <a:pPr>
              <a:spcBef>
                <a:spcPts val="0"/>
              </a:spcBef>
              <a:spcAft>
                <a:spcPts val="1200"/>
              </a:spcAft>
              <a:buSzPct val="70000"/>
              <a:defRPr/>
            </a:pPr>
            <a:r>
              <a:rPr lang="en-US" dirty="0" smtClean="0"/>
              <a:t>You </a:t>
            </a:r>
            <a:r>
              <a:rPr lang="en-US" dirty="0"/>
              <a:t>must maintain Satisfactory Academic Progress (SAP) in college to continue to receive the </a:t>
            </a:r>
            <a:r>
              <a:rPr lang="en-US" dirty="0" smtClean="0"/>
              <a:t>scholarship. </a:t>
            </a:r>
          </a:p>
          <a:p>
            <a:pPr>
              <a:spcBef>
                <a:spcPts val="0"/>
              </a:spcBef>
              <a:spcAft>
                <a:spcPts val="1200"/>
              </a:spcAft>
              <a:buSzPct val="70000"/>
              <a:defRPr/>
            </a:pPr>
            <a:r>
              <a:rPr lang="en-US" dirty="0" smtClean="0"/>
              <a:t>If you are ineligible to receive the scholarship one year (because of citizenship or income requirements) but later become eligible, you may receive the scholarship if you </a:t>
            </a:r>
            <a:r>
              <a:rPr lang="en-US" dirty="0"/>
              <a:t>meet </a:t>
            </a:r>
            <a:r>
              <a:rPr lang="en-US" dirty="0" smtClean="0"/>
              <a:t>all the </a:t>
            </a:r>
            <a:r>
              <a:rPr lang="en-US" dirty="0"/>
              <a:t>other </a:t>
            </a:r>
            <a:r>
              <a:rPr lang="en-US" dirty="0" smtClean="0"/>
              <a:t>criteria.</a:t>
            </a:r>
          </a:p>
          <a:p>
            <a:pPr>
              <a:spcBef>
                <a:spcPts val="0"/>
              </a:spcBef>
              <a:spcAft>
                <a:spcPts val="1200"/>
              </a:spcAft>
              <a:buSzPct val="70000"/>
              <a:defRPr/>
            </a:pPr>
            <a:r>
              <a:rPr lang="en-US" dirty="0" smtClean="0"/>
              <a:t>If </a:t>
            </a:r>
            <a:r>
              <a:rPr lang="en-US" dirty="0"/>
              <a:t>you accept the award and drop all of your classes, </a:t>
            </a:r>
            <a:r>
              <a:rPr lang="en-US" dirty="0" smtClean="0"/>
              <a:t>you </a:t>
            </a:r>
            <a:r>
              <a:rPr lang="en-US" dirty="0"/>
              <a:t>may owe a repayment to the program. </a:t>
            </a:r>
            <a:endParaRPr lang="en-US" dirty="0" smtClean="0"/>
          </a:p>
          <a:p>
            <a:pPr marL="0" indent="0">
              <a:spcBef>
                <a:spcPts val="0"/>
              </a:spcBef>
              <a:spcAft>
                <a:spcPts val="1200"/>
              </a:spcAft>
              <a:buSzPct val="70000"/>
              <a:buNone/>
              <a:defRPr/>
            </a:pPr>
            <a:r>
              <a:rPr lang="en-US" sz="2400" dirty="0" smtClean="0"/>
              <a:t> </a:t>
            </a:r>
            <a:endParaRPr lang="en-US" sz="2400" dirty="0"/>
          </a:p>
          <a:p>
            <a:endParaRPr lang="en-US" dirty="0"/>
          </a:p>
        </p:txBody>
      </p:sp>
    </p:spTree>
    <p:extLst>
      <p:ext uri="{BB962C8B-B14F-4D97-AF65-F5344CB8AC3E}">
        <p14:creationId xmlns:p14="http://schemas.microsoft.com/office/powerpoint/2010/main" val="354889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College Bound!</a:t>
            </a:r>
            <a:endParaRPr lang="en-US" dirty="0"/>
          </a:p>
        </p:txBody>
      </p:sp>
      <p:sp>
        <p:nvSpPr>
          <p:cNvPr id="3" name="Content Placeholder 2"/>
          <p:cNvSpPr>
            <a:spLocks noGrp="1"/>
          </p:cNvSpPr>
          <p:nvPr>
            <p:ph sz="half" idx="1"/>
          </p:nvPr>
        </p:nvSpPr>
        <p:spPr>
          <a:xfrm>
            <a:off x="6196125" y="2334047"/>
            <a:ext cx="5185873" cy="3638763"/>
          </a:xfrm>
        </p:spPr>
        <p:txBody>
          <a:bodyPr/>
          <a:lstStyle/>
          <a:p>
            <a:r>
              <a:rPr lang="en-US" dirty="0"/>
              <a:t>Earning a college degree or certificate helps ensure that your future will be rewarding and economically stable. </a:t>
            </a:r>
          </a:p>
          <a:p>
            <a:r>
              <a:rPr lang="en-US" dirty="0"/>
              <a:t>You </a:t>
            </a:r>
            <a:r>
              <a:rPr lang="en-US" dirty="0" smtClean="0"/>
              <a:t>have </a:t>
            </a:r>
            <a:r>
              <a:rPr lang="en-US" dirty="0"/>
              <a:t>what it takes to be successful: persistence, vision, and discipline.</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4546" y="2600961"/>
            <a:ext cx="3624706" cy="1976756"/>
          </a:xfrm>
        </p:spPr>
      </p:pic>
    </p:spTree>
    <p:extLst>
      <p:ext uri="{BB962C8B-B14F-4D97-AF65-F5344CB8AC3E}">
        <p14:creationId xmlns:p14="http://schemas.microsoft.com/office/powerpoint/2010/main" val="2404960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FAFSA and general financial aid information:  </a:t>
            </a:r>
            <a:r>
              <a:rPr lang="en-US" dirty="0" smtClean="0">
                <a:hlinkClick r:id="rId3"/>
              </a:rPr>
              <a:t>www.fafsa.gov</a:t>
            </a:r>
            <a:endParaRPr lang="en-US" dirty="0" smtClean="0"/>
          </a:p>
          <a:p>
            <a:r>
              <a:rPr lang="en-US" dirty="0" smtClean="0"/>
              <a:t>WASFA information and resources </a:t>
            </a:r>
            <a:r>
              <a:rPr lang="en-US" dirty="0"/>
              <a:t>for students who are </a:t>
            </a:r>
            <a:r>
              <a:rPr lang="en-US" dirty="0" smtClean="0"/>
              <a:t>non-citizens: </a:t>
            </a:r>
            <a:r>
              <a:rPr lang="en-US" dirty="0" smtClean="0">
                <a:hlinkClick r:id="rId4"/>
              </a:rPr>
              <a:t>www.readysetgrad.org/WASFA</a:t>
            </a:r>
            <a:r>
              <a:rPr lang="en-US" dirty="0" smtClean="0"/>
              <a:t>  </a:t>
            </a:r>
            <a:endParaRPr lang="en-US" dirty="0"/>
          </a:p>
          <a:p>
            <a:r>
              <a:rPr lang="en-US" dirty="0"/>
              <a:t>College Bound information: </a:t>
            </a:r>
            <a:r>
              <a:rPr lang="en-US" dirty="0" smtClean="0">
                <a:hlinkClick r:id="rId5"/>
              </a:rPr>
              <a:t>www.collegebound.wa.gov</a:t>
            </a:r>
            <a:r>
              <a:rPr lang="en-US" dirty="0" smtClean="0"/>
              <a:t> </a:t>
            </a:r>
            <a:endParaRPr lang="en-US" dirty="0"/>
          </a:p>
          <a:p>
            <a:r>
              <a:rPr lang="en-US" dirty="0"/>
              <a:t>Ready Set Grad college planning website: </a:t>
            </a:r>
            <a:r>
              <a:rPr lang="en-US" dirty="0" smtClean="0">
                <a:hlinkClick r:id="rId6"/>
              </a:rPr>
              <a:t>www.readysetgrad.org</a:t>
            </a:r>
            <a:r>
              <a:rPr lang="en-US" dirty="0" smtClean="0"/>
              <a:t> </a:t>
            </a:r>
            <a:endParaRPr lang="en-US" dirty="0"/>
          </a:p>
          <a:p>
            <a:r>
              <a:rPr lang="en-US" dirty="0" smtClean="0"/>
              <a:t>Washington </a:t>
            </a:r>
            <a:r>
              <a:rPr lang="en-US" dirty="0"/>
              <a:t>scholarships:  </a:t>
            </a:r>
            <a:r>
              <a:rPr lang="en-US" dirty="0" smtClean="0">
                <a:hlinkClick r:id="rId7"/>
              </a:rPr>
              <a:t>www.thewashboard.org</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360780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know more?</a:t>
            </a:r>
            <a:endParaRPr lang="en-US" dirty="0"/>
          </a:p>
        </p:txBody>
      </p:sp>
      <p:sp>
        <p:nvSpPr>
          <p:cNvPr id="3" name="Text Placeholder 2"/>
          <p:cNvSpPr>
            <a:spLocks noGrp="1"/>
          </p:cNvSpPr>
          <p:nvPr>
            <p:ph type="body" sz="quarter" idx="16"/>
          </p:nvPr>
        </p:nvSpPr>
        <p:spPr/>
        <p:txBody>
          <a:bodyPr/>
          <a:lstStyle/>
          <a:p>
            <a:r>
              <a:rPr lang="en-US" sz="2000" b="1" dirty="0" smtClean="0"/>
              <a:t>College Bound Scholarship</a:t>
            </a:r>
          </a:p>
          <a:p>
            <a:r>
              <a:rPr lang="en-US" sz="2000" b="1" dirty="0" smtClean="0"/>
              <a:t>888-535-0747, option 1</a:t>
            </a:r>
          </a:p>
          <a:p>
            <a:r>
              <a:rPr lang="en-US" sz="2000" b="1" dirty="0" smtClean="0">
                <a:hlinkClick r:id="rId3"/>
              </a:rPr>
              <a:t>collegebound@wsac.wa.gov</a:t>
            </a:r>
            <a:endParaRPr lang="en-US" sz="2000" b="1" dirty="0" smtClean="0"/>
          </a:p>
          <a:p>
            <a:r>
              <a:rPr lang="en-US" sz="2000" b="1" dirty="0" smtClean="0">
                <a:hlinkClick r:id="rId4"/>
              </a:rPr>
              <a:t>www.collegebound.wa.gov</a:t>
            </a:r>
            <a:endParaRPr lang="en-US" sz="2000" b="1" dirty="0" smtClean="0"/>
          </a:p>
          <a:p>
            <a:r>
              <a:rPr lang="en-US" sz="2000" b="1" dirty="0" smtClean="0">
                <a:hlinkClick r:id="rId5"/>
              </a:rPr>
              <a:t>www.readysetgrad.org</a:t>
            </a:r>
            <a:endParaRPr lang="en-US" sz="2000" b="1" dirty="0" smtClean="0"/>
          </a:p>
          <a:p>
            <a:endParaRPr lang="en-US" dirty="0"/>
          </a:p>
        </p:txBody>
      </p:sp>
    </p:spTree>
    <p:extLst>
      <p:ext uri="{BB962C8B-B14F-4D97-AF65-F5344CB8AC3E}">
        <p14:creationId xmlns:p14="http://schemas.microsoft.com/office/powerpoint/2010/main" val="118966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 Sign-Up Review</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16477336"/>
              </p:ext>
            </p:extLst>
          </p:nvPr>
        </p:nvGraphicFramePr>
        <p:xfrm>
          <a:off x="819150" y="2222500"/>
          <a:ext cx="10652125" cy="363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22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 Pledge Review</a:t>
            </a:r>
            <a:endParaRPr lang="en-US" dirty="0"/>
          </a:p>
        </p:txBody>
      </p:sp>
      <p:sp>
        <p:nvSpPr>
          <p:cNvPr id="3" name="Content Placeholder 2"/>
          <p:cNvSpPr>
            <a:spLocks noGrp="1"/>
          </p:cNvSpPr>
          <p:nvPr>
            <p:ph sz="half" idx="1"/>
          </p:nvPr>
        </p:nvSpPr>
        <p:spPr/>
        <p:txBody>
          <a:bodyPr>
            <a:normAutofit/>
          </a:bodyPr>
          <a:lstStyle/>
          <a:p>
            <a:pPr marL="0" indent="0">
              <a:buNone/>
            </a:pPr>
            <a:r>
              <a:rPr lang="en-US" sz="4800" dirty="0" smtClean="0"/>
              <a:t>You pledged to:</a:t>
            </a:r>
            <a:endParaRPr lang="en-US" sz="4800" dirty="0"/>
          </a:p>
        </p:txBody>
      </p:sp>
      <p:sp>
        <p:nvSpPr>
          <p:cNvPr id="4" name="Content Placeholder 3"/>
          <p:cNvSpPr>
            <a:spLocks noGrp="1"/>
          </p:cNvSpPr>
          <p:nvPr>
            <p:ph sz="half" idx="2"/>
          </p:nvPr>
        </p:nvSpPr>
        <p:spPr>
          <a:xfrm>
            <a:off x="6187415" y="2567727"/>
            <a:ext cx="5194583" cy="3638764"/>
          </a:xfrm>
        </p:spPr>
        <p:txBody>
          <a:bodyPr/>
          <a:lstStyle/>
          <a:p>
            <a:pPr marL="346075" indent="-346075">
              <a:spcBef>
                <a:spcPts val="0"/>
              </a:spcBef>
              <a:spcAft>
                <a:spcPts val="1000"/>
              </a:spcAft>
              <a:buFont typeface="Wingdings" pitchFamily="2" charset="2"/>
              <a:buChar char="q"/>
            </a:pPr>
            <a:r>
              <a:rPr lang="en-US" dirty="0"/>
              <a:t>Graduate with a cumulative high school GPA of </a:t>
            </a:r>
            <a:r>
              <a:rPr lang="en-US" dirty="0" smtClean="0"/>
              <a:t>2.0 or higher.</a:t>
            </a:r>
            <a:endParaRPr lang="en-US" dirty="0"/>
          </a:p>
          <a:p>
            <a:pPr marL="346075" indent="-346075">
              <a:spcBef>
                <a:spcPts val="0"/>
              </a:spcBef>
              <a:spcAft>
                <a:spcPts val="1000"/>
              </a:spcAft>
              <a:buFont typeface="Wingdings" pitchFamily="2" charset="2"/>
              <a:buChar char="q"/>
            </a:pPr>
            <a:r>
              <a:rPr lang="en-US" dirty="0"/>
              <a:t>Be a good citizen and not be convicted of a </a:t>
            </a:r>
            <a:r>
              <a:rPr lang="en-US" dirty="0" smtClean="0"/>
              <a:t>felony.</a:t>
            </a:r>
            <a:endParaRPr lang="en-US" dirty="0"/>
          </a:p>
          <a:p>
            <a:pPr marL="346075" indent="-346075">
              <a:spcBef>
                <a:spcPts val="0"/>
              </a:spcBef>
              <a:spcAft>
                <a:spcPts val="1000"/>
              </a:spcAft>
              <a:buFont typeface="Wingdings" pitchFamily="2" charset="2"/>
              <a:buChar char="q"/>
            </a:pPr>
            <a:r>
              <a:rPr lang="en-US" dirty="0"/>
              <a:t>Apply for financial aid by completing the Free Application for Federal Student Aid (FAFSA) </a:t>
            </a:r>
            <a:r>
              <a:rPr lang="en-US" dirty="0" smtClean="0"/>
              <a:t>or the Washington Application for State Financial Aid (WASFA) your </a:t>
            </a:r>
            <a:r>
              <a:rPr lang="en-US" dirty="0"/>
              <a:t>senior year of high school.</a:t>
            </a:r>
          </a:p>
          <a:p>
            <a:endParaRPr lang="en-US" dirty="0"/>
          </a:p>
        </p:txBody>
      </p:sp>
    </p:spTree>
    <p:extLst>
      <p:ext uri="{BB962C8B-B14F-4D97-AF65-F5344CB8AC3E}">
        <p14:creationId xmlns:p14="http://schemas.microsoft.com/office/powerpoint/2010/main" val="161094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receive the scholarship </a:t>
            </a:r>
            <a:r>
              <a:rPr lang="en-US" dirty="0"/>
              <a:t>y</a:t>
            </a:r>
            <a:r>
              <a:rPr lang="en-US" dirty="0" smtClean="0"/>
              <a:t>ou </a:t>
            </a:r>
            <a:r>
              <a:rPr lang="en-US" dirty="0"/>
              <a:t>m</a:t>
            </a:r>
            <a:r>
              <a:rPr lang="en-US" dirty="0" smtClean="0"/>
              <a:t>ust:</a:t>
            </a:r>
            <a:endParaRPr lang="en-US" dirty="0"/>
          </a:p>
        </p:txBody>
      </p:sp>
      <p:sp>
        <p:nvSpPr>
          <p:cNvPr id="7" name="Content Placeholder 6"/>
          <p:cNvSpPr>
            <a:spLocks noGrp="1"/>
          </p:cNvSpPr>
          <p:nvPr>
            <p:ph idx="1"/>
          </p:nvPr>
        </p:nvSpPr>
        <p:spPr/>
        <p:txBody>
          <a:bodyPr/>
          <a:lstStyle/>
          <a:p>
            <a:r>
              <a:rPr lang="en-US" dirty="0"/>
              <a:t>Complete your pledge requirements.</a:t>
            </a:r>
          </a:p>
          <a:p>
            <a:r>
              <a:rPr lang="en-US" dirty="0"/>
              <a:t>File the </a:t>
            </a:r>
            <a:r>
              <a:rPr lang="en-US" dirty="0" smtClean="0"/>
              <a:t>FAFSA or WASFA to determine </a:t>
            </a:r>
            <a:r>
              <a:rPr lang="en-US" dirty="0"/>
              <a:t>your income </a:t>
            </a:r>
            <a:r>
              <a:rPr lang="en-US" dirty="0" smtClean="0"/>
              <a:t>eligibility by </a:t>
            </a:r>
            <a:br>
              <a:rPr lang="en-US" dirty="0" smtClean="0"/>
            </a:br>
            <a:r>
              <a:rPr lang="en-US" dirty="0" smtClean="0"/>
              <a:t>February 1</a:t>
            </a:r>
            <a:r>
              <a:rPr lang="en-US" dirty="0"/>
              <a:t>,</a:t>
            </a:r>
            <a:r>
              <a:rPr lang="en-US" dirty="0" smtClean="0"/>
              <a:t> the priority </a:t>
            </a:r>
            <a:r>
              <a:rPr lang="en-US" dirty="0"/>
              <a:t>filing date. </a:t>
            </a:r>
            <a:r>
              <a:rPr lang="en-US" dirty="0" smtClean="0"/>
              <a:t>You </a:t>
            </a:r>
            <a:r>
              <a:rPr lang="en-US" dirty="0"/>
              <a:t>may file as early as </a:t>
            </a:r>
            <a:r>
              <a:rPr lang="en-US" dirty="0" smtClean="0"/>
              <a:t>January 1</a:t>
            </a:r>
            <a:r>
              <a:rPr lang="en-US" dirty="0"/>
              <a:t>.</a:t>
            </a:r>
            <a:endParaRPr lang="en-US" dirty="0" smtClean="0"/>
          </a:p>
          <a:p>
            <a:pPr lvl="1">
              <a:buFont typeface="Courier New" panose="02070309020205020404" pitchFamily="49" charset="0"/>
              <a:buChar char="o"/>
            </a:pPr>
            <a:r>
              <a:rPr lang="en-US" dirty="0" smtClean="0"/>
              <a:t>You may still file after February 1, but to receive the most financial aid, it is best to file as early as possible.</a:t>
            </a:r>
            <a:endParaRPr lang="en-US" dirty="0"/>
          </a:p>
          <a:p>
            <a:r>
              <a:rPr lang="en-US" dirty="0"/>
              <a:t>Apply, be admitted, and enroll within one year of high school graduation in one of the 68 eligible institutions in </a:t>
            </a:r>
            <a:r>
              <a:rPr lang="en-US" dirty="0" smtClean="0"/>
              <a:t>Washington (list available online at www.collegebound.wa.gov).</a:t>
            </a:r>
          </a:p>
          <a:p>
            <a:r>
              <a:rPr lang="en-US" dirty="0" smtClean="0"/>
              <a:t>Be eligible for federal financial aid or have Deferred Action for Childhood Arrivals (DACA) status.</a:t>
            </a:r>
            <a:endParaRPr lang="en-US" dirty="0"/>
          </a:p>
        </p:txBody>
      </p:sp>
    </p:spTree>
    <p:extLst>
      <p:ext uri="{BB962C8B-B14F-4D97-AF65-F5344CB8AC3E}">
        <p14:creationId xmlns:p14="http://schemas.microsoft.com/office/powerpoint/2010/main" val="367373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scholarship pays for.</a:t>
            </a:r>
            <a:endParaRPr lang="en-US" dirty="0"/>
          </a:p>
        </p:txBody>
      </p:sp>
      <p:sp>
        <p:nvSpPr>
          <p:cNvPr id="3" name="Content Placeholder 2"/>
          <p:cNvSpPr>
            <a:spLocks noGrp="1"/>
          </p:cNvSpPr>
          <p:nvPr>
            <p:ph idx="1"/>
          </p:nvPr>
        </p:nvSpPr>
        <p:spPr/>
        <p:txBody>
          <a:bodyPr/>
          <a:lstStyle/>
          <a:p>
            <a:r>
              <a:rPr lang="en-US" dirty="0"/>
              <a:t>College Bound combines with other state aid to </a:t>
            </a:r>
            <a:r>
              <a:rPr lang="en-US" dirty="0" smtClean="0"/>
              <a:t>cover </a:t>
            </a:r>
            <a:r>
              <a:rPr lang="en-US" dirty="0"/>
              <a:t>tuition (at comparable public colleges), some fees, and a small book allowance</a:t>
            </a:r>
            <a:r>
              <a:rPr lang="en-US" dirty="0" smtClean="0"/>
              <a:t>.</a:t>
            </a:r>
            <a:endParaRPr lang="en-US" dirty="0"/>
          </a:p>
          <a:p>
            <a:r>
              <a:rPr lang="en-US" dirty="0"/>
              <a:t>Other college costs </a:t>
            </a:r>
            <a:r>
              <a:rPr lang="en-US" dirty="0" smtClean="0"/>
              <a:t>(room </a:t>
            </a:r>
            <a:r>
              <a:rPr lang="en-US" dirty="0"/>
              <a:t>and board, transportation, personal expenses, etc.) </a:t>
            </a:r>
            <a:r>
              <a:rPr lang="en-US" dirty="0" smtClean="0"/>
              <a:t>are you and your family’s </a:t>
            </a:r>
            <a:r>
              <a:rPr lang="en-US" dirty="0"/>
              <a:t>responsibility and could be covered by a combination of the family’s funds and federal grants, loans, </a:t>
            </a:r>
            <a:r>
              <a:rPr lang="en-US" dirty="0" smtClean="0"/>
              <a:t>scholarships, </a:t>
            </a:r>
            <a:r>
              <a:rPr lang="en-US" dirty="0"/>
              <a:t>and work-study. </a:t>
            </a:r>
          </a:p>
          <a:p>
            <a:endParaRPr lang="en-US" dirty="0"/>
          </a:p>
        </p:txBody>
      </p:sp>
    </p:spTree>
    <p:extLst>
      <p:ext uri="{BB962C8B-B14F-4D97-AF65-F5344CB8AC3E}">
        <p14:creationId xmlns:p14="http://schemas.microsoft.com/office/powerpoint/2010/main" val="3765308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686770"/>
              </p:ext>
            </p:extLst>
          </p:nvPr>
        </p:nvGraphicFramePr>
        <p:xfrm>
          <a:off x="828298" y="244602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09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5882" y="2438400"/>
            <a:ext cx="5143760" cy="298704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What is the FAFSA?</a:t>
            </a:r>
            <a:endParaRPr lang="en-US" dirty="0"/>
          </a:p>
        </p:txBody>
      </p:sp>
      <p:sp>
        <p:nvSpPr>
          <p:cNvPr id="3" name="Content Placeholder 2"/>
          <p:cNvSpPr>
            <a:spLocks noGrp="1"/>
          </p:cNvSpPr>
          <p:nvPr>
            <p:ph sz="half" idx="1"/>
          </p:nvPr>
        </p:nvSpPr>
        <p:spPr/>
        <p:txBody>
          <a:bodyPr/>
          <a:lstStyle/>
          <a:p>
            <a:pPr marL="0" indent="0">
              <a:buNone/>
            </a:pPr>
            <a:r>
              <a:rPr lang="en-US" sz="2800" dirty="0">
                <a:solidFill>
                  <a:schemeClr val="bg1"/>
                </a:solidFill>
              </a:rPr>
              <a:t>FAFSA is the Free Application for Federal Student </a:t>
            </a:r>
            <a:r>
              <a:rPr lang="en-US" sz="2800" dirty="0" smtClean="0">
                <a:solidFill>
                  <a:schemeClr val="bg1"/>
                </a:solidFill>
              </a:rPr>
              <a:t>Aid.  It </a:t>
            </a:r>
            <a:r>
              <a:rPr lang="en-US" sz="2800" dirty="0">
                <a:solidFill>
                  <a:schemeClr val="bg1"/>
                </a:solidFill>
              </a:rPr>
              <a:t>is the primary application for student aid and is used for federal and state grants, work study, and other assistance. </a:t>
            </a:r>
          </a:p>
          <a:p>
            <a:endParaRPr lang="en-US" dirty="0"/>
          </a:p>
        </p:txBody>
      </p:sp>
      <p:sp>
        <p:nvSpPr>
          <p:cNvPr id="4" name="Content Placeholder 3"/>
          <p:cNvSpPr>
            <a:spLocks noGrp="1"/>
          </p:cNvSpPr>
          <p:nvPr>
            <p:ph sz="half" idx="2"/>
          </p:nvPr>
        </p:nvSpPr>
        <p:spPr/>
        <p:txBody>
          <a:bodyPr/>
          <a:lstStyle/>
          <a:p>
            <a:pPr marL="225425" indent="0">
              <a:spcBef>
                <a:spcPts val="0"/>
              </a:spcBef>
              <a:buNone/>
              <a:defRPr/>
            </a:pPr>
            <a:r>
              <a:rPr lang="en-US" sz="2000" dirty="0">
                <a:cs typeface="Tahoma" pitchFamily="34" charset="0"/>
              </a:rPr>
              <a:t>File the FAFSA even if you are unsure about: </a:t>
            </a:r>
            <a:endParaRPr lang="en-US" sz="2000" dirty="0" smtClean="0">
              <a:cs typeface="Tahoma" pitchFamily="34" charset="0"/>
            </a:endParaRPr>
          </a:p>
          <a:p>
            <a:pPr marL="568325">
              <a:spcBef>
                <a:spcPts val="0"/>
              </a:spcBef>
              <a:defRPr/>
            </a:pPr>
            <a:r>
              <a:rPr lang="en-US" sz="2000" dirty="0" smtClean="0">
                <a:cs typeface="Tahoma" pitchFamily="34" charset="0"/>
              </a:rPr>
              <a:t>Whether </a:t>
            </a:r>
            <a:r>
              <a:rPr lang="en-US" sz="2000" dirty="0">
                <a:cs typeface="Tahoma" pitchFamily="34" charset="0"/>
              </a:rPr>
              <a:t>you want to attend </a:t>
            </a:r>
            <a:r>
              <a:rPr lang="en-US" sz="2000" dirty="0" smtClean="0">
                <a:cs typeface="Tahoma" pitchFamily="34" charset="0"/>
              </a:rPr>
              <a:t>college.</a:t>
            </a:r>
          </a:p>
          <a:p>
            <a:pPr marL="568325">
              <a:spcBef>
                <a:spcPts val="0"/>
              </a:spcBef>
              <a:defRPr/>
            </a:pPr>
            <a:r>
              <a:rPr lang="en-US" sz="2000" dirty="0" smtClean="0">
                <a:cs typeface="Tahoma" pitchFamily="34" charset="0"/>
              </a:rPr>
              <a:t>How </a:t>
            </a:r>
            <a:r>
              <a:rPr lang="en-US" sz="2000" dirty="0">
                <a:cs typeface="Tahoma" pitchFamily="34" charset="0"/>
              </a:rPr>
              <a:t>much financial aid you will </a:t>
            </a:r>
            <a:r>
              <a:rPr lang="en-US" sz="2000" dirty="0" smtClean="0">
                <a:cs typeface="Tahoma" pitchFamily="34" charset="0"/>
              </a:rPr>
              <a:t>need.</a:t>
            </a:r>
          </a:p>
          <a:p>
            <a:pPr marL="568325">
              <a:spcBef>
                <a:spcPts val="0"/>
              </a:spcBef>
              <a:defRPr/>
            </a:pPr>
            <a:r>
              <a:rPr lang="en-US" sz="2000" dirty="0" smtClean="0">
                <a:cs typeface="Tahoma" pitchFamily="34" charset="0"/>
              </a:rPr>
              <a:t>What </a:t>
            </a:r>
            <a:r>
              <a:rPr lang="en-US" sz="2000" dirty="0">
                <a:cs typeface="Tahoma" pitchFamily="34" charset="0"/>
              </a:rPr>
              <a:t>other scholarships you may </a:t>
            </a:r>
            <a:r>
              <a:rPr lang="en-US" sz="2000" dirty="0" smtClean="0">
                <a:cs typeface="Tahoma" pitchFamily="34" charset="0"/>
              </a:rPr>
              <a:t>receive.</a:t>
            </a:r>
            <a:endParaRPr lang="en-US" sz="2000" dirty="0">
              <a:cs typeface="Tahoma" pitchFamily="34" charset="0"/>
            </a:endParaRPr>
          </a:p>
          <a:p>
            <a:endParaRPr lang="en-US" dirty="0"/>
          </a:p>
        </p:txBody>
      </p:sp>
      <p:sp>
        <p:nvSpPr>
          <p:cNvPr id="6" name="TextBox 5"/>
          <p:cNvSpPr txBox="1"/>
          <p:nvPr/>
        </p:nvSpPr>
        <p:spPr>
          <a:xfrm>
            <a:off x="2346960" y="5861050"/>
            <a:ext cx="6858000" cy="584775"/>
          </a:xfrm>
          <a:prstGeom prst="rect">
            <a:avLst/>
          </a:prstGeom>
          <a:noFill/>
        </p:spPr>
        <p:txBody>
          <a:bodyPr wrap="square" rtlCol="0">
            <a:spAutoFit/>
          </a:bodyPr>
          <a:lstStyle/>
          <a:p>
            <a:pPr algn="ctr"/>
            <a:r>
              <a:rPr lang="en-US" sz="3200" dirty="0" smtClean="0"/>
              <a:t>www.fafsa.gov</a:t>
            </a:r>
            <a:endParaRPr lang="en-US" sz="3200" dirty="0"/>
          </a:p>
        </p:txBody>
      </p:sp>
    </p:spTree>
    <p:extLst>
      <p:ext uri="{BB962C8B-B14F-4D97-AF65-F5344CB8AC3E}">
        <p14:creationId xmlns:p14="http://schemas.microsoft.com/office/powerpoint/2010/main" val="301341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file the FAFSA?</a:t>
            </a:r>
            <a:endParaRPr lang="en-US" dirty="0"/>
          </a:p>
        </p:txBody>
      </p:sp>
      <p:sp>
        <p:nvSpPr>
          <p:cNvPr id="3" name="Content Placeholder 2"/>
          <p:cNvSpPr>
            <a:spLocks noGrp="1"/>
          </p:cNvSpPr>
          <p:nvPr>
            <p:ph idx="1"/>
          </p:nvPr>
        </p:nvSpPr>
        <p:spPr/>
        <p:txBody>
          <a:bodyPr/>
          <a:lstStyle/>
          <a:p>
            <a:r>
              <a:rPr lang="en-US" dirty="0"/>
              <a:t>The FAFSA allowed 191,000 students to access $2.4 billion in need-based aid in Washington.</a:t>
            </a:r>
          </a:p>
          <a:p>
            <a:r>
              <a:rPr lang="en-US" dirty="0" smtClean="0"/>
              <a:t>It only takes </a:t>
            </a:r>
            <a:r>
              <a:rPr lang="en-US" dirty="0"/>
              <a:t>about 30 minutes and is available in Spanish. </a:t>
            </a:r>
          </a:p>
          <a:p>
            <a:r>
              <a:rPr lang="en-US" dirty="0"/>
              <a:t>Free assistance is available via email, by phone, and on the web: studentaid.ed.gov/contact </a:t>
            </a:r>
          </a:p>
          <a:p>
            <a:r>
              <a:rPr lang="en-US" dirty="0"/>
              <a:t>Not eligible for College Bound?  File a FAFSA anyway – you may be eligible for other financial aid </a:t>
            </a:r>
            <a:r>
              <a:rPr lang="en-US" dirty="0" smtClean="0"/>
              <a:t>programs (like grants, scholarships, work study, or loans). </a:t>
            </a:r>
          </a:p>
          <a:p>
            <a:endParaRPr lang="en-US" dirty="0"/>
          </a:p>
          <a:p>
            <a:pPr marL="0" indent="0">
              <a:buNone/>
            </a:pPr>
            <a:r>
              <a:rPr lang="en-US" i="1" dirty="0"/>
              <a:t>Note: </a:t>
            </a:r>
            <a:r>
              <a:rPr lang="en-US" i="1" dirty="0" smtClean="0"/>
              <a:t>Students </a:t>
            </a:r>
            <a:r>
              <a:rPr lang="en-US" i="1" dirty="0"/>
              <a:t>ineligible for federal financial aid due to immigration status </a:t>
            </a:r>
            <a:r>
              <a:rPr lang="en-US" i="1" dirty="0" smtClean="0"/>
              <a:t>may </a:t>
            </a:r>
            <a:r>
              <a:rPr lang="en-US" i="1" dirty="0"/>
              <a:t>apply for </a:t>
            </a:r>
            <a:r>
              <a:rPr lang="en-US" i="1" dirty="0" smtClean="0"/>
              <a:t>Washington State aid. </a:t>
            </a:r>
            <a:r>
              <a:rPr lang="en-US" i="1" dirty="0"/>
              <a:t>Please visit www.readysetgrad.org/WASFA for application details. </a:t>
            </a:r>
          </a:p>
          <a:p>
            <a:pPr marL="0" indent="0">
              <a:buNone/>
            </a:pPr>
            <a:endParaRPr lang="en-US" dirty="0"/>
          </a:p>
          <a:p>
            <a:endParaRPr lang="en-US" dirty="0"/>
          </a:p>
        </p:txBody>
      </p:sp>
    </p:spTree>
    <p:extLst>
      <p:ext uri="{BB962C8B-B14F-4D97-AF65-F5344CB8AC3E}">
        <p14:creationId xmlns:p14="http://schemas.microsoft.com/office/powerpoint/2010/main" val="4097069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BS">
      <a:dk1>
        <a:srgbClr val="3F3F3F"/>
      </a:dk1>
      <a:lt1>
        <a:sysClr val="window" lastClr="FFFFFF"/>
      </a:lt1>
      <a:dk2>
        <a:srgbClr val="7F7F7F"/>
      </a:dk2>
      <a:lt2>
        <a:srgbClr val="FFFFFF"/>
      </a:lt2>
      <a:accent1>
        <a:srgbClr val="1ABDF1"/>
      </a:accent1>
      <a:accent2>
        <a:srgbClr val="F08521"/>
      </a:accent2>
      <a:accent3>
        <a:srgbClr val="A5A937"/>
      </a:accent3>
      <a:accent4>
        <a:srgbClr val="4B1211"/>
      </a:accent4>
      <a:accent5>
        <a:srgbClr val="12446A"/>
      </a:accent5>
      <a:accent6>
        <a:srgbClr val="464646"/>
      </a:accent6>
      <a:hlink>
        <a:srgbClr val="12446A"/>
      </a:hlink>
      <a:folHlink>
        <a:srgbClr val="4B1211"/>
      </a:folHlink>
    </a:clrScheme>
    <a:fontScheme name="College Bound">
      <a:majorFont>
        <a:latin typeface="Segoe UI Semibold"/>
        <a:ea typeface=""/>
        <a:cs typeface=""/>
      </a:majorFont>
      <a:minorFont>
        <a:latin typeface="Segoe U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10738</TotalTime>
  <Words>2660</Words>
  <Application>Microsoft Office PowerPoint</Application>
  <PresentationFormat>Custom</PresentationFormat>
  <Paragraphs>229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Quotable</vt:lpstr>
      <vt:lpstr>What You Need to Know About Accessing Your College Bound Scholarship</vt:lpstr>
      <vt:lpstr>Agenda</vt:lpstr>
      <vt:lpstr>Scholarship Sign-Up Review</vt:lpstr>
      <vt:lpstr>Scholarship Pledge Review</vt:lpstr>
      <vt:lpstr>To receive the scholarship you must:</vt:lpstr>
      <vt:lpstr>What the scholarship pays for.</vt:lpstr>
      <vt:lpstr>Agenda</vt:lpstr>
      <vt:lpstr>What is the FAFSA?</vt:lpstr>
      <vt:lpstr>Why file the FAFSA?</vt:lpstr>
      <vt:lpstr>What is the WASFA?</vt:lpstr>
      <vt:lpstr>DREAMers and the College Bound Scholarship</vt:lpstr>
      <vt:lpstr>FAFSA or WASFA for College Bound Students</vt:lpstr>
      <vt:lpstr>Financial Aid Application Tips</vt:lpstr>
      <vt:lpstr>Agenda</vt:lpstr>
      <vt:lpstr>The FAFSA Flow</vt:lpstr>
      <vt:lpstr>Your FAFSA Record</vt:lpstr>
      <vt:lpstr>Your College Bound Award</vt:lpstr>
      <vt:lpstr>Your College Bound Award</vt:lpstr>
      <vt:lpstr>Your Financial Aid Award</vt:lpstr>
      <vt:lpstr>You may not receive the full College Bound award amount if…</vt:lpstr>
      <vt:lpstr>Agenda</vt:lpstr>
      <vt:lpstr>Reminders</vt:lpstr>
      <vt:lpstr>College Bound Details</vt:lpstr>
      <vt:lpstr>And…</vt:lpstr>
      <vt:lpstr>You Are College Bound!</vt:lpstr>
      <vt:lpstr>Resources</vt:lpstr>
      <vt:lpstr>Want to know more?</vt:lpstr>
    </vt:vector>
  </TitlesOfParts>
  <Company>Washington Student Achievement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Planning for the College Bound Student</dc:title>
  <dc:creator>Eldridge, Alison (WSAC)</dc:creator>
  <cp:lastModifiedBy>Rebecca Hightower</cp:lastModifiedBy>
  <cp:revision>90</cp:revision>
  <cp:lastPrinted>2015-10-08T15:47:26Z</cp:lastPrinted>
  <dcterms:created xsi:type="dcterms:W3CDTF">2014-05-02T20:36:34Z</dcterms:created>
  <dcterms:modified xsi:type="dcterms:W3CDTF">2015-10-13T22:42:47Z</dcterms:modified>
</cp:coreProperties>
</file>